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0" r:id="rId6"/>
    <p:sldId id="281" r:id="rId7"/>
    <p:sldId id="270" r:id="rId8"/>
    <p:sldId id="278" r:id="rId9"/>
    <p:sldId id="282" r:id="rId10"/>
    <p:sldId id="263" r:id="rId11"/>
    <p:sldId id="279" r:id="rId12"/>
    <p:sldId id="271" r:id="rId13"/>
    <p:sldId id="272" r:id="rId14"/>
    <p:sldId id="283" r:id="rId15"/>
    <p:sldId id="273" r:id="rId16"/>
    <p:sldId id="277" r:id="rId17"/>
    <p:sldId id="267" r:id="rId18"/>
    <p:sldId id="280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75D24-065A-498A-B018-7A9DE4A0468E}" type="datetimeFigureOut">
              <a:rPr lang="hr-HR" smtClean="0"/>
              <a:pPr/>
              <a:t>16.5.2019.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B818-0717-4DD7-881B-AE65E50245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Pictures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3201547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mail.google.com/mail/u/0?ui=2&amp;ik=c55ecaffd9&amp;attid=0.10&amp;permmsgid=msg-f:1633045358755664734&amp;th=16a9be19febb535e&amp;view=fimg&amp;sz=s0-l75-ft&amp;attbid=ANGjdJ_lurWclHKu0x-swL-fGlpN1yG6pjcHQ7w3PR636E3Z480zOPj7iEO1ICTaexX1LeP4HRXBRwQq6tBH7Qo0GiF-01MDShOM1OEIbtPQIp6jeFKClxsw7hLYOkU&amp;disp=emb&amp;realattid=16a9be0ccec4f9eecef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1" name="Picture 3" descr="C:\Users\Korisnik\Pictures\unnamed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outerShdw blurRad="1193800" dir="21540000" sx="119000" sy="119000" algn="tl" rotWithShape="0">
              <a:srgbClr val="7030A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orisnik\Downloads\IMG-20190510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2"/>
            <a:ext cx="4876006" cy="6501341"/>
          </a:xfrm>
          <a:prstGeom prst="rect">
            <a:avLst/>
          </a:prstGeom>
          <a:noFill/>
          <a:effectLst>
            <a:outerShdw blurRad="1270000" dist="50800" dir="21540000" sx="110000" sy="110000" algn="ctr" rotWithShape="0">
              <a:srgbClr val="7030A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risnik\Downloads\IMG-20190506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ffectLst>
            <a:outerShdw blurRad="1270000" dist="419100" dir="21540000" sx="128000" sy="128000" algn="ctr" rotWithShape="0">
              <a:srgbClr val="7030A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orisnik\Downloads\IMG-20190506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6632"/>
            <a:ext cx="4824536" cy="6432714"/>
          </a:xfrm>
          <a:prstGeom prst="ellipse">
            <a:avLst/>
          </a:prstGeom>
          <a:ln>
            <a:noFill/>
          </a:ln>
          <a:effectLst>
            <a:outerShdw blurRad="1270000" dist="508000" dir="16800000" sx="130000" sy="130000" algn="ctr" rotWithShape="0">
              <a:srgbClr val="FF0000"/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orisnik\Downloads\IMG-20190506-WA000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4922261" cy="6264696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1270000" dist="457200" dir="20040000" sx="114000" sy="114000" algn="ctr" rotWithShape="0">
              <a:srgbClr val="FFFF00"/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orisnik\Downloads\IMG-20190506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ellipse">
            <a:avLst/>
          </a:prstGeom>
          <a:ln>
            <a:noFill/>
          </a:ln>
          <a:effectLst>
            <a:outerShdw blurRad="1270000" dist="266700" dir="21540000" sx="112000" sy="112000" algn="ctr" rotWithShape="0">
              <a:srgbClr val="FF0000"/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orisnik\Downloads\IMG-20190506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2642"/>
            <a:ext cx="4876006" cy="6501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270000" dist="18000" dir="15360000" sx="141000" sy="141000" algn="tl" rotWithShape="0">
              <a:srgbClr val="FF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Downloads\IMG-20190510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876006" cy="6501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1270000" dist="1092200" dir="4740000" sx="147000" sy="147000" algn="tl" rotWithShape="0">
              <a:srgbClr val="7030A0">
                <a:alpha val="5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orisnik\Downloads\IMG-20190510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2643"/>
            <a:ext cx="4803998" cy="6405330"/>
          </a:xfrm>
          <a:prstGeom prst="rect">
            <a:avLst/>
          </a:prstGeom>
          <a:ln>
            <a:noFill/>
          </a:ln>
          <a:effectLst>
            <a:outerShdw blurRad="1117600" algn="tl" rotWithShape="0">
              <a:srgbClr val="FF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Korisnik\Pictures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72400" cy="61293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1028700" dist="50800" dir="5400000" algn="ctr" rotWithShape="0">
              <a:srgbClr val="7030A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Korisnik\Pictures\unnamed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ownloads\IMG-20190510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Korisnik\Pictures\unnamed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orisnik\Downloads\IMG-20190506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ffectLst>
            <a:outerShdw blurRad="1270000" dist="50800" dir="5400000" sx="143000" sy="143000" algn="ctr" rotWithShape="0">
              <a:srgbClr val="0070C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Downloads\IMG-20190510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ffectLst>
            <a:outerShdw blurRad="1270000" dist="50800" dir="5400000" sx="116000" sy="116000" algn="ctr" rotWithShape="0">
              <a:srgbClr val="FFFF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orisnik\Downloads\IMG-20190514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ffectLst>
            <a:outerShdw blurRad="825500" dir="13500000" sx="130000" sy="130000" algn="ctr" rotWithShape="0">
              <a:srgbClr val="0070C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orisnik\Downloads\IMG-20190506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ffectLst>
            <a:outerShdw blurRad="1270000" dist="2540000" dir="5400000" sx="140000" sy="140000" algn="ctr" rotWithShape="0">
              <a:srgbClr val="00B0F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9</cp:revision>
  <dcterms:created xsi:type="dcterms:W3CDTF">2019-05-11T16:12:02Z</dcterms:created>
  <dcterms:modified xsi:type="dcterms:W3CDTF">2019-05-16T03:53:29Z</dcterms:modified>
</cp:coreProperties>
</file>