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73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ip Lovrić" userId="S::josip.lovric18@skole.hr::2ea67296-2aec-4000-8695-3724fb51d2be" providerId="AD" clId="Web-{3252D855-C44D-90FD-FC2F-4AC1C3AA50D2}"/>
    <pc:docChg chg="addSld delSld modSld sldOrd">
      <pc:chgData name="Josip Lovrić" userId="S::josip.lovric18@skole.hr::2ea67296-2aec-4000-8695-3724fb51d2be" providerId="AD" clId="Web-{3252D855-C44D-90FD-FC2F-4AC1C3AA50D2}" dt="2024-05-16T16:22:09.317" v="144"/>
      <pc:docMkLst>
        <pc:docMk/>
      </pc:docMkLst>
      <pc:sldChg chg="del">
        <pc:chgData name="Josip Lovrić" userId="S::josip.lovric18@skole.hr::2ea67296-2aec-4000-8695-3724fb51d2be" providerId="AD" clId="Web-{3252D855-C44D-90FD-FC2F-4AC1C3AA50D2}" dt="2024-05-16T16:11:29.937" v="0"/>
        <pc:sldMkLst>
          <pc:docMk/>
          <pc:sldMk cId="824451815" sldId="259"/>
        </pc:sldMkLst>
      </pc:sldChg>
      <pc:sldChg chg="addSp delSp modSp new mod ord setBg">
        <pc:chgData name="Josip Lovrić" userId="S::josip.lovric18@skole.hr::2ea67296-2aec-4000-8695-3724fb51d2be" providerId="AD" clId="Web-{3252D855-C44D-90FD-FC2F-4AC1C3AA50D2}" dt="2024-05-16T16:22:09.317" v="144"/>
        <pc:sldMkLst>
          <pc:docMk/>
          <pc:sldMk cId="3738171901" sldId="259"/>
        </pc:sldMkLst>
        <pc:spChg chg="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2" creationId="{45C18AFF-5C53-9C55-289F-074B2335F417}"/>
          </ac:spMkLst>
        </pc:spChg>
        <pc:spChg chg="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3" creationId="{E044255E-2AB8-20E0-C2DD-BE68FC048E59}"/>
          </ac:spMkLst>
        </pc:spChg>
        <pc:spChg chg="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4" creationId="{E3C91CF9-5B25-1E2B-B1BD-882A8D0F024C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12:50.985" v="5"/>
          <ac:spMkLst>
            <pc:docMk/>
            <pc:sldMk cId="3738171901" sldId="259"/>
            <ac:spMk id="5" creationId="{A91C7BCB-179E-3F99-E918-D841576AC279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13:07.657" v="7"/>
          <ac:spMkLst>
            <pc:docMk/>
            <pc:sldMk cId="3738171901" sldId="259"/>
            <ac:spMk id="6" creationId="{3D195851-1F22-CDEE-149B-C2F5B236E364}"/>
          </ac:spMkLst>
        </pc:spChg>
        <pc:spChg chg="add del mod">
          <ac:chgData name="Josip Lovrić" userId="S::josip.lovric18@skole.hr::2ea67296-2aec-4000-8695-3724fb51d2be" providerId="AD" clId="Web-{3252D855-C44D-90FD-FC2F-4AC1C3AA50D2}" dt="2024-05-16T16:13:54.923" v="11"/>
          <ac:spMkLst>
            <pc:docMk/>
            <pc:sldMk cId="3738171901" sldId="259"/>
            <ac:spMk id="7" creationId="{896D191E-5190-E3E5-4DF0-2E0B98FA1B6D}"/>
          </ac:spMkLst>
        </pc:spChg>
        <pc:spChg chg="add 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8" creationId="{B94B1EBD-B3BE-21A3-4ECF-7F74D12D0F43}"/>
          </ac:spMkLst>
        </pc:spChg>
        <pc:spChg chg="add 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9" creationId="{12FF439A-31D3-24B1-5FAC-146D941FFC71}"/>
          </ac:spMkLst>
        </pc:spChg>
        <pc:spChg chg="add 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0" creationId="{72AA0B10-866C-84EC-4E4A-4289765B2BAC}"/>
          </ac:spMkLst>
        </pc:spChg>
        <pc:spChg chg="add 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1" creationId="{C0B2AE04-5187-4355-780F-762F2019B2B5}"/>
          </ac:spMkLst>
        </pc:spChg>
        <pc:spChg chg="add 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2" creationId="{45D25717-D3E9-62C8-50FD-A179BE9F2CB6}"/>
          </ac:spMkLst>
        </pc:spChg>
        <pc:spChg chg="add mo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3" creationId="{2404F1D5-CC66-71E3-FB9C-1FC64AEC9247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18" creationId="{A4798C7F-C8CA-4799-BF37-3AB4642CDB66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51" creationId="{216BB147-20D5-4D93-BDA5-1BC614D6A4B2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53" creationId="{0A253F60-DE40-4508-A37A-61331DF1DD5D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55" creationId="{C701CD53-28FC-491C-9022-F74BE327CC33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88" creationId="{F9B84E06-1DBF-4F55-9B5E-F2F1E38EBA57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121" creationId="{8E7E1993-6448-42F8-8FB3-76104F45B344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123" creationId="{5B62175A-9061-4508-B024-671E2C3C3AAD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125" creationId="{2391C84E-C2EA-44FC-A7D1-FAE3E2850552}"/>
          </ac:spMkLst>
        </pc:spChg>
        <pc:spChg chg="add del">
          <ac:chgData name="Josip Lovrić" userId="S::josip.lovric18@skole.hr::2ea67296-2aec-4000-8695-3724fb51d2be" providerId="AD" clId="Web-{3252D855-C44D-90FD-FC2F-4AC1C3AA50D2}" dt="2024-05-16T16:22:09.270" v="143"/>
          <ac:spMkLst>
            <pc:docMk/>
            <pc:sldMk cId="3738171901" sldId="259"/>
            <ac:spMk id="158" creationId="{7D7F7755-C305-4B28-8A86-8EA8898124E3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60" creationId="{A4798C7F-C8CA-4799-BF37-3AB4642CDB66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62" creationId="{216BB147-20D5-4D93-BDA5-1BC614D6A4B2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63" creationId="{0A253F60-DE40-4508-A37A-61331DF1DD5D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64" creationId="{C701CD53-28FC-491C-9022-F74BE327CC33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66" creationId="{F9B84E06-1DBF-4F55-9B5E-F2F1E38EBA57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68" creationId="{8E7E1993-6448-42F8-8FB3-76104F45B344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69" creationId="{7FBED9C4-BC33-43BE-B249-F24C980CA4F3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70" creationId="{2391C84E-C2EA-44FC-A7D1-FAE3E2850552}"/>
          </ac:spMkLst>
        </pc:spChg>
        <pc:spChg chg="add">
          <ac:chgData name="Josip Lovrić" userId="S::josip.lovric18@skole.hr::2ea67296-2aec-4000-8695-3724fb51d2be" providerId="AD" clId="Web-{3252D855-C44D-90FD-FC2F-4AC1C3AA50D2}" dt="2024-05-16T16:22:09.317" v="144"/>
          <ac:spMkLst>
            <pc:docMk/>
            <pc:sldMk cId="3738171901" sldId="259"/>
            <ac:spMk id="172" creationId="{57C32FE0-E14A-4F1C-B5CD-173456FE4433}"/>
          </ac:spMkLst>
        </pc:spChg>
        <pc:grpChg chg="add del">
          <ac:chgData name="Josip Lovrić" userId="S::josip.lovric18@skole.hr::2ea67296-2aec-4000-8695-3724fb51d2be" providerId="AD" clId="Web-{3252D855-C44D-90FD-FC2F-4AC1C3AA50D2}" dt="2024-05-16T16:22:09.270" v="143"/>
          <ac:grpSpMkLst>
            <pc:docMk/>
            <pc:sldMk cId="3738171901" sldId="259"/>
            <ac:grpSpMk id="20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3252D855-C44D-90FD-FC2F-4AC1C3AA50D2}" dt="2024-05-16T16:22:09.270" v="143"/>
          <ac:grpSpMkLst>
            <pc:docMk/>
            <pc:sldMk cId="3738171901" sldId="259"/>
            <ac:grpSpMk id="57" creationId="{BC25D6CE-B5F2-4E0D-894F-9521E2433076}"/>
          </ac:grpSpMkLst>
        </pc:grpChg>
        <pc:grpChg chg="add del">
          <ac:chgData name="Josip Lovrić" userId="S::josip.lovric18@skole.hr::2ea67296-2aec-4000-8695-3724fb51d2be" providerId="AD" clId="Web-{3252D855-C44D-90FD-FC2F-4AC1C3AA50D2}" dt="2024-05-16T16:22:09.270" v="143"/>
          <ac:grpSpMkLst>
            <pc:docMk/>
            <pc:sldMk cId="3738171901" sldId="259"/>
            <ac:grpSpMk id="90" creationId="{2D739D9D-4A11-49F5-B045-708F7DED1CD4}"/>
          </ac:grpSpMkLst>
        </pc:grpChg>
        <pc:grpChg chg="add del">
          <ac:chgData name="Josip Lovrić" userId="S::josip.lovric18@skole.hr::2ea67296-2aec-4000-8695-3724fb51d2be" providerId="AD" clId="Web-{3252D855-C44D-90FD-FC2F-4AC1C3AA50D2}" dt="2024-05-16T16:22:09.270" v="143"/>
          <ac:grpSpMkLst>
            <pc:docMk/>
            <pc:sldMk cId="3738171901" sldId="259"/>
            <ac:grpSpMk id="127" creationId="{47B3131A-B518-43E5-A896-E9D654A4863F}"/>
          </ac:grpSpMkLst>
        </pc:grpChg>
        <pc:grpChg chg="add">
          <ac:chgData name="Josip Lovrić" userId="S::josip.lovric18@skole.hr::2ea67296-2aec-4000-8695-3724fb51d2be" providerId="AD" clId="Web-{3252D855-C44D-90FD-FC2F-4AC1C3AA50D2}" dt="2024-05-16T16:22:09.317" v="144"/>
          <ac:grpSpMkLst>
            <pc:docMk/>
            <pc:sldMk cId="3738171901" sldId="259"/>
            <ac:grpSpMk id="161" creationId="{87F0794B-55D3-4D2D-BDE7-4688ED321E42}"/>
          </ac:grpSpMkLst>
        </pc:grpChg>
        <pc:grpChg chg="add">
          <ac:chgData name="Josip Lovrić" userId="S::josip.lovric18@skole.hr::2ea67296-2aec-4000-8695-3724fb51d2be" providerId="AD" clId="Web-{3252D855-C44D-90FD-FC2F-4AC1C3AA50D2}" dt="2024-05-16T16:22:09.317" v="144"/>
          <ac:grpSpMkLst>
            <pc:docMk/>
            <pc:sldMk cId="3738171901" sldId="259"/>
            <ac:grpSpMk id="165" creationId="{BC25D6CE-B5F2-4E0D-894F-9521E2433076}"/>
          </ac:grpSpMkLst>
        </pc:grpChg>
        <pc:grpChg chg="add">
          <ac:chgData name="Josip Lovrić" userId="S::josip.lovric18@skole.hr::2ea67296-2aec-4000-8695-3724fb51d2be" providerId="AD" clId="Web-{3252D855-C44D-90FD-FC2F-4AC1C3AA50D2}" dt="2024-05-16T16:22:09.317" v="144"/>
          <ac:grpSpMkLst>
            <pc:docMk/>
            <pc:sldMk cId="3738171901" sldId="259"/>
            <ac:grpSpMk id="167" creationId="{2D739D9D-4A11-49F5-B045-708F7DED1CD4}"/>
          </ac:grpSpMkLst>
        </pc:grpChg>
        <pc:grpChg chg="add">
          <ac:chgData name="Josip Lovrić" userId="S::josip.lovric18@skole.hr::2ea67296-2aec-4000-8695-3724fb51d2be" providerId="AD" clId="Web-{3252D855-C44D-90FD-FC2F-4AC1C3AA50D2}" dt="2024-05-16T16:22:09.317" v="144"/>
          <ac:grpSpMkLst>
            <pc:docMk/>
            <pc:sldMk cId="3738171901" sldId="259"/>
            <ac:grpSpMk id="171" creationId="{47B3131A-B518-43E5-A896-E9D654A4863F}"/>
          </ac:grpSpMkLst>
        </pc:grpChg>
      </pc:sldChg>
      <pc:sldChg chg="del">
        <pc:chgData name="Josip Lovrić" userId="S::josip.lovric18@skole.hr::2ea67296-2aec-4000-8695-3724fb51d2be" providerId="AD" clId="Web-{3252D855-C44D-90FD-FC2F-4AC1C3AA50D2}" dt="2024-05-16T16:11:44.047" v="1"/>
        <pc:sldMkLst>
          <pc:docMk/>
          <pc:sldMk cId="3004448151" sldId="260"/>
        </pc:sldMkLst>
      </pc:sldChg>
    </pc:docChg>
  </pc:docChgLst>
  <pc:docChgLst>
    <pc:chgData name="Sandra Radulovski" userId="0ebd48d3-58f6-4c7b-a5de-5d00d1eb19f4" providerId="ADAL" clId="{FFF15467-4341-4374-A741-892849E618FF}"/>
    <pc:docChg chg="undo custSel addSld delSld modSld">
      <pc:chgData name="Sandra Radulovski" userId="0ebd48d3-58f6-4c7b-a5de-5d00d1eb19f4" providerId="ADAL" clId="{FFF15467-4341-4374-A741-892849E618FF}" dt="2024-05-23T10:34:57.228" v="41" actId="122"/>
      <pc:docMkLst>
        <pc:docMk/>
      </pc:docMkLst>
      <pc:sldChg chg="addSp delSp modSp mod">
        <pc:chgData name="Sandra Radulovski" userId="0ebd48d3-58f6-4c7b-a5de-5d00d1eb19f4" providerId="ADAL" clId="{FFF15467-4341-4374-A741-892849E618FF}" dt="2024-05-23T10:07:31.891" v="2" actId="478"/>
        <pc:sldMkLst>
          <pc:docMk/>
          <pc:sldMk cId="3856144342" sldId="256"/>
        </pc:sldMkLst>
        <pc:spChg chg="del">
          <ac:chgData name="Sandra Radulovski" userId="0ebd48d3-58f6-4c7b-a5de-5d00d1eb19f4" providerId="ADAL" clId="{FFF15467-4341-4374-A741-892849E618FF}" dt="2024-05-23T10:07:31.891" v="2" actId="478"/>
          <ac:spMkLst>
            <pc:docMk/>
            <pc:sldMk cId="3856144342" sldId="256"/>
            <ac:spMk id="3" creationId="{00000000-0000-0000-0000-000000000000}"/>
          </ac:spMkLst>
        </pc:spChg>
        <pc:spChg chg="add mod">
          <ac:chgData name="Sandra Radulovski" userId="0ebd48d3-58f6-4c7b-a5de-5d00d1eb19f4" providerId="ADAL" clId="{FFF15467-4341-4374-A741-892849E618FF}" dt="2024-05-23T10:07:31.891" v="2" actId="478"/>
          <ac:spMkLst>
            <pc:docMk/>
            <pc:sldMk cId="3856144342" sldId="256"/>
            <ac:spMk id="6" creationId="{F68CFC1C-50D1-489B-B4C9-52A3AC3DF789}"/>
          </ac:spMkLst>
        </pc:spChg>
        <pc:picChg chg="add del">
          <ac:chgData name="Sandra Radulovski" userId="0ebd48d3-58f6-4c7b-a5de-5d00d1eb19f4" providerId="ADAL" clId="{FFF15467-4341-4374-A741-892849E618FF}" dt="2024-05-23T10:07:24.168" v="1" actId="478"/>
          <ac:picMkLst>
            <pc:docMk/>
            <pc:sldMk cId="3856144342" sldId="256"/>
            <ac:picMk id="4" creationId="{D977F208-26ED-F3B8-2569-A1DF6A79F50B}"/>
          </ac:picMkLst>
        </pc:picChg>
      </pc:sldChg>
      <pc:sldChg chg="del">
        <pc:chgData name="Sandra Radulovski" userId="0ebd48d3-58f6-4c7b-a5de-5d00d1eb19f4" providerId="ADAL" clId="{FFF15467-4341-4374-A741-892849E618FF}" dt="2024-05-23T10:09:47.698" v="3" actId="47"/>
        <pc:sldMkLst>
          <pc:docMk/>
          <pc:sldMk cId="2143274532" sldId="258"/>
        </pc:sldMkLst>
      </pc:sldChg>
      <pc:sldChg chg="modSp mod">
        <pc:chgData name="Sandra Radulovski" userId="0ebd48d3-58f6-4c7b-a5de-5d00d1eb19f4" providerId="ADAL" clId="{FFF15467-4341-4374-A741-892849E618FF}" dt="2024-05-23T10:11:01.008" v="12" actId="1440"/>
        <pc:sldMkLst>
          <pc:docMk/>
          <pc:sldMk cId="2288385795" sldId="270"/>
        </pc:sldMkLst>
        <pc:picChg chg="mod">
          <ac:chgData name="Sandra Radulovski" userId="0ebd48d3-58f6-4c7b-a5de-5d00d1eb19f4" providerId="ADAL" clId="{FFF15467-4341-4374-A741-892849E618FF}" dt="2024-05-23T10:11:01.008" v="12" actId="1440"/>
          <ac:picMkLst>
            <pc:docMk/>
            <pc:sldMk cId="2288385795" sldId="270"/>
            <ac:picMk id="6" creationId="{68654897-0E8C-E1EC-5F99-C9C6A124546E}"/>
          </ac:picMkLst>
        </pc:picChg>
      </pc:sldChg>
      <pc:sldChg chg="modSp mod">
        <pc:chgData name="Sandra Radulovski" userId="0ebd48d3-58f6-4c7b-a5de-5d00d1eb19f4" providerId="ADAL" clId="{FFF15467-4341-4374-A741-892849E618FF}" dt="2024-05-23T10:10:51.236" v="11" actId="1440"/>
        <pc:sldMkLst>
          <pc:docMk/>
          <pc:sldMk cId="4097527709" sldId="271"/>
        </pc:sldMkLst>
        <pc:picChg chg="mod">
          <ac:chgData name="Sandra Radulovski" userId="0ebd48d3-58f6-4c7b-a5de-5d00d1eb19f4" providerId="ADAL" clId="{FFF15467-4341-4374-A741-892849E618FF}" dt="2024-05-23T10:10:51.236" v="11" actId="1440"/>
          <ac:picMkLst>
            <pc:docMk/>
            <pc:sldMk cId="4097527709" sldId="271"/>
            <ac:picMk id="6" creationId="{74655C80-D45B-D842-29B4-D3CAD3DD800B}"/>
          </ac:picMkLst>
        </pc:picChg>
      </pc:sldChg>
      <pc:sldChg chg="modSp mod">
        <pc:chgData name="Sandra Radulovski" userId="0ebd48d3-58f6-4c7b-a5de-5d00d1eb19f4" providerId="ADAL" clId="{FFF15467-4341-4374-A741-892849E618FF}" dt="2024-05-23T10:10:28.467" v="10" actId="1440"/>
        <pc:sldMkLst>
          <pc:docMk/>
          <pc:sldMk cId="1705205701" sldId="274"/>
        </pc:sldMkLst>
        <pc:picChg chg="mod">
          <ac:chgData name="Sandra Radulovski" userId="0ebd48d3-58f6-4c7b-a5de-5d00d1eb19f4" providerId="ADAL" clId="{FFF15467-4341-4374-A741-892849E618FF}" dt="2024-05-23T10:10:28.467" v="10" actId="1440"/>
          <ac:picMkLst>
            <pc:docMk/>
            <pc:sldMk cId="1705205701" sldId="274"/>
            <ac:picMk id="5" creationId="{4D821C71-1030-E425-8E89-75A5D61024C2}"/>
          </ac:picMkLst>
        </pc:picChg>
        <pc:picChg chg="mod">
          <ac:chgData name="Sandra Radulovski" userId="0ebd48d3-58f6-4c7b-a5de-5d00d1eb19f4" providerId="ADAL" clId="{FFF15467-4341-4374-A741-892849E618FF}" dt="2024-05-23T10:10:24.221" v="8" actId="1440"/>
          <ac:picMkLst>
            <pc:docMk/>
            <pc:sldMk cId="1705205701" sldId="274"/>
            <ac:picMk id="6" creationId="{EA2F916B-5682-7958-894B-A1AFB9381A3F}"/>
          </ac:picMkLst>
        </pc:picChg>
        <pc:picChg chg="mod">
          <ac:chgData name="Sandra Radulovski" userId="0ebd48d3-58f6-4c7b-a5de-5d00d1eb19f4" providerId="ADAL" clId="{FFF15467-4341-4374-A741-892849E618FF}" dt="2024-05-23T10:10:25.787" v="9" actId="1440"/>
          <ac:picMkLst>
            <pc:docMk/>
            <pc:sldMk cId="1705205701" sldId="274"/>
            <ac:picMk id="26" creationId="{6CDB8021-06B7-3034-2F3D-27CA33DFDFDD}"/>
          </ac:picMkLst>
        </pc:picChg>
      </pc:sldChg>
      <pc:sldChg chg="modSp mod">
        <pc:chgData name="Sandra Radulovski" userId="0ebd48d3-58f6-4c7b-a5de-5d00d1eb19f4" providerId="ADAL" clId="{FFF15467-4341-4374-A741-892849E618FF}" dt="2024-05-23T10:10:02.807" v="7" actId="1440"/>
        <pc:sldMkLst>
          <pc:docMk/>
          <pc:sldMk cId="940693224" sldId="275"/>
        </pc:sldMkLst>
        <pc:picChg chg="mod">
          <ac:chgData name="Sandra Radulovski" userId="0ebd48d3-58f6-4c7b-a5de-5d00d1eb19f4" providerId="ADAL" clId="{FFF15467-4341-4374-A741-892849E618FF}" dt="2024-05-23T10:10:00.982" v="6" actId="1440"/>
          <ac:picMkLst>
            <pc:docMk/>
            <pc:sldMk cId="940693224" sldId="275"/>
            <ac:picMk id="6" creationId="{727EB89E-A799-9E29-5477-CE19C6B93A7D}"/>
          </ac:picMkLst>
        </pc:picChg>
        <pc:picChg chg="mod">
          <ac:chgData name="Sandra Radulovski" userId="0ebd48d3-58f6-4c7b-a5de-5d00d1eb19f4" providerId="ADAL" clId="{FFF15467-4341-4374-A741-892849E618FF}" dt="2024-05-23T10:10:02.807" v="7" actId="1440"/>
          <ac:picMkLst>
            <pc:docMk/>
            <pc:sldMk cId="940693224" sldId="275"/>
            <ac:picMk id="7" creationId="{1E1EE1CF-F1DD-2A8B-CD5A-0039082BB918}"/>
          </ac:picMkLst>
        </pc:picChg>
      </pc:sldChg>
      <pc:sldChg chg="modSp mod">
        <pc:chgData name="Sandra Radulovski" userId="0ebd48d3-58f6-4c7b-a5de-5d00d1eb19f4" providerId="ADAL" clId="{FFF15467-4341-4374-A741-892849E618FF}" dt="2024-05-23T10:09:55.363" v="5" actId="1440"/>
        <pc:sldMkLst>
          <pc:docMk/>
          <pc:sldMk cId="421303101" sldId="276"/>
        </pc:sldMkLst>
        <pc:picChg chg="mod">
          <ac:chgData name="Sandra Radulovski" userId="0ebd48d3-58f6-4c7b-a5de-5d00d1eb19f4" providerId="ADAL" clId="{FFF15467-4341-4374-A741-892849E618FF}" dt="2024-05-23T10:09:55.363" v="5" actId="1440"/>
          <ac:picMkLst>
            <pc:docMk/>
            <pc:sldMk cId="421303101" sldId="276"/>
            <ac:picMk id="5" creationId="{A7808969-641D-0FF8-5E89-D905D802D95C}"/>
          </ac:picMkLst>
        </pc:picChg>
        <pc:picChg chg="mod">
          <ac:chgData name="Sandra Radulovski" userId="0ebd48d3-58f6-4c7b-a5de-5d00d1eb19f4" providerId="ADAL" clId="{FFF15467-4341-4374-A741-892849E618FF}" dt="2024-05-23T10:09:53.859" v="4" actId="1440"/>
          <ac:picMkLst>
            <pc:docMk/>
            <pc:sldMk cId="421303101" sldId="276"/>
            <ac:picMk id="6" creationId="{A87E7CC8-FFD2-F5E3-D19D-F81F497B2277}"/>
          </ac:picMkLst>
        </pc:picChg>
      </pc:sldChg>
      <pc:sldChg chg="addSp delSp modSp new mod">
        <pc:chgData name="Sandra Radulovski" userId="0ebd48d3-58f6-4c7b-a5de-5d00d1eb19f4" providerId="ADAL" clId="{FFF15467-4341-4374-A741-892849E618FF}" dt="2024-05-23T10:34:57.228" v="41" actId="122"/>
        <pc:sldMkLst>
          <pc:docMk/>
          <pc:sldMk cId="225317165" sldId="277"/>
        </pc:sldMkLst>
        <pc:spChg chg="mod">
          <ac:chgData name="Sandra Radulovski" userId="0ebd48d3-58f6-4c7b-a5de-5d00d1eb19f4" providerId="ADAL" clId="{FFF15467-4341-4374-A741-892849E618FF}" dt="2024-05-23T10:34:57.228" v="41" actId="122"/>
          <ac:spMkLst>
            <pc:docMk/>
            <pc:sldMk cId="225317165" sldId="277"/>
            <ac:spMk id="2" creationId="{806189FA-1A6B-45C0-92E1-2E4DB7C878C7}"/>
          </ac:spMkLst>
        </pc:spChg>
        <pc:spChg chg="del">
          <ac:chgData name="Sandra Radulovski" userId="0ebd48d3-58f6-4c7b-a5de-5d00d1eb19f4" providerId="ADAL" clId="{FFF15467-4341-4374-A741-892849E618FF}" dt="2024-05-23T10:34:23.394" v="14" actId="931"/>
          <ac:spMkLst>
            <pc:docMk/>
            <pc:sldMk cId="225317165" sldId="277"/>
            <ac:spMk id="3" creationId="{304535AF-09DC-425E-AFED-DD2A0ACA9E14}"/>
          </ac:spMkLst>
        </pc:spChg>
        <pc:spChg chg="del">
          <ac:chgData name="Sandra Radulovski" userId="0ebd48d3-58f6-4c7b-a5de-5d00d1eb19f4" providerId="ADAL" clId="{FFF15467-4341-4374-A741-892849E618FF}" dt="2024-05-23T10:34:26.479" v="15" actId="478"/>
          <ac:spMkLst>
            <pc:docMk/>
            <pc:sldMk cId="225317165" sldId="277"/>
            <ac:spMk id="4" creationId="{04950381-1567-441E-A9BD-5D459BF929DE}"/>
          </ac:spMkLst>
        </pc:spChg>
        <pc:picChg chg="add mod">
          <ac:chgData name="Sandra Radulovski" userId="0ebd48d3-58f6-4c7b-a5de-5d00d1eb19f4" providerId="ADAL" clId="{FFF15467-4341-4374-A741-892849E618FF}" dt="2024-05-23T10:34:23.394" v="14" actId="931"/>
          <ac:picMkLst>
            <pc:docMk/>
            <pc:sldMk cId="225317165" sldId="277"/>
            <ac:picMk id="6" creationId="{081AD6CB-B803-46AB-BAAF-72DDDCF4D5DE}"/>
          </ac:picMkLst>
        </pc:picChg>
      </pc:sldChg>
    </pc:docChg>
  </pc:docChgLst>
  <pc:docChgLst>
    <pc:chgData name="Josip Lovrić" userId="S::josip.lovric18@skole.hr::2ea67296-2aec-4000-8695-3724fb51d2be" providerId="AD" clId="Web-{B97D9B71-6030-FBF8-627F-455804789423}"/>
    <pc:docChg chg="addSld delSld modSld">
      <pc:chgData name="Josip Lovrić" userId="S::josip.lovric18@skole.hr::2ea67296-2aec-4000-8695-3724fb51d2be" providerId="AD" clId="Web-{B97D9B71-6030-FBF8-627F-455804789423}" dt="2024-05-16T19:53:37.668" v="98" actId="14100"/>
      <pc:docMkLst>
        <pc:docMk/>
      </pc:docMkLst>
      <pc:sldChg chg="addSp delSp modSp add replId">
        <pc:chgData name="Josip Lovrić" userId="S::josip.lovric18@skole.hr::2ea67296-2aec-4000-8695-3724fb51d2be" providerId="AD" clId="Web-{B97D9B71-6030-FBF8-627F-455804789423}" dt="2024-05-16T19:53:37.668" v="98" actId="14100"/>
        <pc:sldMkLst>
          <pc:docMk/>
          <pc:sldMk cId="2445688805" sldId="260"/>
        </pc:sldMkLst>
        <pc:spChg chg="add del">
          <ac:chgData name="Josip Lovrić" userId="S::josip.lovric18@skole.hr::2ea67296-2aec-4000-8695-3724fb51d2be" providerId="AD" clId="Web-{B97D9B71-6030-FBF8-627F-455804789423}" dt="2024-05-16T19:43:33.602" v="4"/>
          <ac:spMkLst>
            <pc:docMk/>
            <pc:sldMk cId="2445688805" sldId="260"/>
            <ac:spMk id="5" creationId="{15991D95-E63B-7F7A-B02D-BE04F6425B4D}"/>
          </ac:spMkLst>
        </pc:spChg>
        <pc:spChg chg="add mod">
          <ac:chgData name="Josip Lovrić" userId="S::josip.lovric18@skole.hr::2ea67296-2aec-4000-8695-3724fb51d2be" providerId="AD" clId="Web-{B97D9B71-6030-FBF8-627F-455804789423}" dt="2024-05-16T19:53:37.668" v="98" actId="14100"/>
          <ac:spMkLst>
            <pc:docMk/>
            <pc:sldMk cId="2445688805" sldId="260"/>
            <ac:spMk id="6" creationId="{898AFDB0-08DD-D568-5FA1-F7C9B0BEA8AD}"/>
          </ac:spMkLst>
        </pc:spChg>
        <pc:spChg chg="add del">
          <ac:chgData name="Josip Lovrić" userId="S::josip.lovric18@skole.hr::2ea67296-2aec-4000-8695-3724fb51d2be" providerId="AD" clId="Web-{B97D9B71-6030-FBF8-627F-455804789423}" dt="2024-05-16T19:47:45.369" v="29"/>
          <ac:spMkLst>
            <pc:docMk/>
            <pc:sldMk cId="2445688805" sldId="260"/>
            <ac:spMk id="7" creationId="{445BE46C-7809-A2B7-68E8-87889802F1B7}"/>
          </ac:spMkLst>
        </pc:spChg>
        <pc:spChg chg="mod">
          <ac:chgData name="Josip Lovrić" userId="S::josip.lovric18@skole.hr::2ea67296-2aec-4000-8695-3724fb51d2be" providerId="AD" clId="Web-{B97D9B71-6030-FBF8-627F-455804789423}" dt="2024-05-16T19:43:20.352" v="2"/>
          <ac:spMkLst>
            <pc:docMk/>
            <pc:sldMk cId="2445688805" sldId="260"/>
            <ac:spMk id="8" creationId="{B94B1EBD-B3BE-21A3-4ECF-7F74D12D0F43}"/>
          </ac:spMkLst>
        </pc:spChg>
        <pc:spChg chg="mod">
          <ac:chgData name="Josip Lovrić" userId="S::josip.lovric18@skole.hr::2ea67296-2aec-4000-8695-3724fb51d2be" providerId="AD" clId="Web-{B97D9B71-6030-FBF8-627F-455804789423}" dt="2024-05-16T19:43:12.712" v="1"/>
          <ac:spMkLst>
            <pc:docMk/>
            <pc:sldMk cId="2445688805" sldId="260"/>
            <ac:spMk id="9" creationId="{12FF439A-31D3-24B1-5FAC-146D941FFC71}"/>
          </ac:spMkLst>
        </pc:spChg>
      </pc:sldChg>
      <pc:sldChg chg="add del replId">
        <pc:chgData name="Josip Lovrić" userId="S::josip.lovric18@skole.hr::2ea67296-2aec-4000-8695-3724fb51d2be" providerId="AD" clId="Web-{B97D9B71-6030-FBF8-627F-455804789423}" dt="2024-05-16T19:47:37.604" v="28"/>
        <pc:sldMkLst>
          <pc:docMk/>
          <pc:sldMk cId="81111451" sldId="261"/>
        </pc:sldMkLst>
      </pc:sldChg>
      <pc:sldChg chg="modSp add replId">
        <pc:chgData name="Josip Lovrić" userId="S::josip.lovric18@skole.hr::2ea67296-2aec-4000-8695-3724fb51d2be" providerId="AD" clId="Web-{B97D9B71-6030-FBF8-627F-455804789423}" dt="2024-05-16T19:53:22.980" v="87" actId="20577"/>
        <pc:sldMkLst>
          <pc:docMk/>
          <pc:sldMk cId="369403855" sldId="261"/>
        </pc:sldMkLst>
        <pc:spChg chg="mod">
          <ac:chgData name="Josip Lovrić" userId="S::josip.lovric18@skole.hr::2ea67296-2aec-4000-8695-3724fb51d2be" providerId="AD" clId="Web-{B97D9B71-6030-FBF8-627F-455804789423}" dt="2024-05-16T19:53:22.980" v="87" actId="20577"/>
          <ac:spMkLst>
            <pc:docMk/>
            <pc:sldMk cId="369403855" sldId="261"/>
            <ac:spMk id="6" creationId="{898AFDB0-08DD-D568-5FA1-F7C9B0BEA8AD}"/>
          </ac:spMkLst>
        </pc:spChg>
        <pc:spChg chg="mod">
          <ac:chgData name="Josip Lovrić" userId="S::josip.lovric18@skole.hr::2ea67296-2aec-4000-8695-3724fb51d2be" providerId="AD" clId="Web-{B97D9B71-6030-FBF8-627F-455804789423}" dt="2024-05-16T19:51:46.230" v="47"/>
          <ac:spMkLst>
            <pc:docMk/>
            <pc:sldMk cId="369403855" sldId="261"/>
            <ac:spMk id="8" creationId="{B94B1EBD-B3BE-21A3-4ECF-7F74D12D0F43}"/>
          </ac:spMkLst>
        </pc:spChg>
        <pc:spChg chg="mod">
          <ac:chgData name="Josip Lovrić" userId="S::josip.lovric18@skole.hr::2ea67296-2aec-4000-8695-3724fb51d2be" providerId="AD" clId="Web-{B97D9B71-6030-FBF8-627F-455804789423}" dt="2024-05-16T19:51:49.949" v="48"/>
          <ac:spMkLst>
            <pc:docMk/>
            <pc:sldMk cId="369403855" sldId="261"/>
            <ac:spMk id="9" creationId="{12FF439A-31D3-24B1-5FAC-146D941FFC71}"/>
          </ac:spMkLst>
        </pc:spChg>
        <pc:spChg chg="mod">
          <ac:chgData name="Josip Lovrić" userId="S::josip.lovric18@skole.hr::2ea67296-2aec-4000-8695-3724fb51d2be" providerId="AD" clId="Web-{B97D9B71-6030-FBF8-627F-455804789423}" dt="2024-05-16T19:51:53.339" v="49"/>
          <ac:spMkLst>
            <pc:docMk/>
            <pc:sldMk cId="369403855" sldId="261"/>
            <ac:spMk id="10" creationId="{72AA0B10-866C-84EC-4E4A-4289765B2BAC}"/>
          </ac:spMkLst>
        </pc:spChg>
      </pc:sldChg>
    </pc:docChg>
  </pc:docChgLst>
  <pc:docChgLst>
    <pc:chgData name="Josip Lovrić" userId="S::josip.lovric18@skole.hr::2ea67296-2aec-4000-8695-3724fb51d2be" providerId="AD" clId="Web-{9691DDFA-AC5D-D512-3D50-D2518106C3F1}"/>
    <pc:docChg chg="addSld delSld modSld">
      <pc:chgData name="Josip Lovrić" userId="S::josip.lovric18@skole.hr::2ea67296-2aec-4000-8695-3724fb51d2be" providerId="AD" clId="Web-{9691DDFA-AC5D-D512-3D50-D2518106C3F1}" dt="2024-05-03T10:28:00.841" v="170" actId="20577"/>
      <pc:docMkLst>
        <pc:docMk/>
      </pc:docMkLst>
      <pc:sldChg chg="modSp">
        <pc:chgData name="Josip Lovrić" userId="S::josip.lovric18@skole.hr::2ea67296-2aec-4000-8695-3724fb51d2be" providerId="AD" clId="Web-{9691DDFA-AC5D-D512-3D50-D2518106C3F1}" dt="2024-05-03T09:58:16.833" v="11" actId="20577"/>
        <pc:sldMkLst>
          <pc:docMk/>
          <pc:sldMk cId="3856144342" sldId="256"/>
        </pc:sldMkLst>
        <pc:spChg chg="mod">
          <ac:chgData name="Josip Lovrić" userId="S::josip.lovric18@skole.hr::2ea67296-2aec-4000-8695-3724fb51d2be" providerId="AD" clId="Web-{9691DDFA-AC5D-D512-3D50-D2518106C3F1}" dt="2024-05-03T09:58:16.833" v="11" actId="20577"/>
          <ac:spMkLst>
            <pc:docMk/>
            <pc:sldMk cId="3856144342" sldId="256"/>
            <ac:spMk id="2" creationId="{00000000-0000-0000-0000-000000000000}"/>
          </ac:spMkLst>
        </pc:spChg>
      </pc:sldChg>
      <pc:sldChg chg="new del">
        <pc:chgData name="Josip Lovrić" userId="S::josip.lovric18@skole.hr::2ea67296-2aec-4000-8695-3724fb51d2be" providerId="AD" clId="Web-{9691DDFA-AC5D-D512-3D50-D2518106C3F1}" dt="2024-05-03T10:07:29.356" v="13"/>
        <pc:sldMkLst>
          <pc:docMk/>
          <pc:sldMk cId="3889458979" sldId="257"/>
        </pc:sldMkLst>
      </pc:sldChg>
      <pc:sldChg chg="addSp delSp modSp new mod setBg">
        <pc:chgData name="Josip Lovrić" userId="S::josip.lovric18@skole.hr::2ea67296-2aec-4000-8695-3724fb51d2be" providerId="AD" clId="Web-{9691DDFA-AC5D-D512-3D50-D2518106C3F1}" dt="2024-05-03T10:18:41.115" v="145"/>
        <pc:sldMkLst>
          <pc:docMk/>
          <pc:sldMk cId="3180093997" sldId="258"/>
        </pc:sldMkLst>
        <pc:spChg chg="mo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2" creationId="{DA4EB885-88B0-C688-946A-0FCD02403AA0}"/>
          </ac:spMkLst>
        </pc:spChg>
        <pc:spChg chg="del">
          <ac:chgData name="Josip Lovrić" userId="S::josip.lovric18@skole.hr::2ea67296-2aec-4000-8695-3724fb51d2be" providerId="AD" clId="Web-{9691DDFA-AC5D-D512-3D50-D2518106C3F1}" dt="2024-05-03T10:18:36.334" v="144"/>
          <ac:spMkLst>
            <pc:docMk/>
            <pc:sldMk cId="3180093997" sldId="258"/>
            <ac:spMk id="3" creationId="{6A196B22-E8F7-7C20-8E49-8BB564489853}"/>
          </ac:spMkLst>
        </pc:spChg>
        <pc:spChg chg="mo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4" creationId="{C1F5E83B-C3D2-791C-F053-A061E1F31E5A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10" creationId="{A4798C7F-C8CA-4799-BF37-3AB4642CDB66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43" creationId="{216BB147-20D5-4D93-BDA5-1BC614D6A4B2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45" creationId="{0A253F60-DE40-4508-A37A-61331DF1DD5D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47" creationId="{3BBF3378-C49E-4B97-A883-6393FBF18C0B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80" creationId="{EB68BB96-3C54-47CE-A559-16FC5968EE9F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113" creationId="{1C582B07-D0F0-4B6B-A5D9-D2F192CB3A4E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115" creationId="{3712ED8D-807A-4E94-A9AF-C44676151773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117" creationId="{DA1A4301-6FFC-4C82-A1FA-7634D8CAA8F5}"/>
          </ac:spMkLst>
        </pc:spChg>
        <pc:spChg chg="add">
          <ac:chgData name="Josip Lovrić" userId="S::josip.lovric18@skole.hr::2ea67296-2aec-4000-8695-3724fb51d2be" providerId="AD" clId="Web-{9691DDFA-AC5D-D512-3D50-D2518106C3F1}" dt="2024-05-03T10:18:41.115" v="145"/>
          <ac:spMkLst>
            <pc:docMk/>
            <pc:sldMk cId="3180093997" sldId="258"/>
            <ac:spMk id="119" creationId="{D8667B21-A39C-4ABB-9CED-0DD4CD739502}"/>
          </ac:spMkLst>
        </pc:spChg>
        <pc:grpChg chg="add">
          <ac:chgData name="Josip Lovrić" userId="S::josip.lovric18@skole.hr::2ea67296-2aec-4000-8695-3724fb51d2be" providerId="AD" clId="Web-{9691DDFA-AC5D-D512-3D50-D2518106C3F1}" dt="2024-05-03T10:18:41.115" v="145"/>
          <ac:grpSpMkLst>
            <pc:docMk/>
            <pc:sldMk cId="3180093997" sldId="258"/>
            <ac:grpSpMk id="12" creationId="{87F0794B-55D3-4D2D-BDE7-4688ED321E42}"/>
          </ac:grpSpMkLst>
        </pc:grpChg>
        <pc:grpChg chg="add">
          <ac:chgData name="Josip Lovrić" userId="S::josip.lovric18@skole.hr::2ea67296-2aec-4000-8695-3724fb51d2be" providerId="AD" clId="Web-{9691DDFA-AC5D-D512-3D50-D2518106C3F1}" dt="2024-05-03T10:18:41.115" v="145"/>
          <ac:grpSpMkLst>
            <pc:docMk/>
            <pc:sldMk cId="3180093997" sldId="258"/>
            <ac:grpSpMk id="49" creationId="{DA3D4001-286E-4CB2-B293-3058BDDC8221}"/>
          </ac:grpSpMkLst>
        </pc:grpChg>
        <pc:grpChg chg="add">
          <ac:chgData name="Josip Lovrić" userId="S::josip.lovric18@skole.hr::2ea67296-2aec-4000-8695-3724fb51d2be" providerId="AD" clId="Web-{9691DDFA-AC5D-D512-3D50-D2518106C3F1}" dt="2024-05-03T10:18:41.115" v="145"/>
          <ac:grpSpMkLst>
            <pc:docMk/>
            <pc:sldMk cId="3180093997" sldId="258"/>
            <ac:grpSpMk id="82" creationId="{BDDD9304-3AB6-4BE9-833E-9C1B3EC42182}"/>
          </ac:grpSpMkLst>
        </pc:grpChg>
        <pc:grpChg chg="add">
          <ac:chgData name="Josip Lovrić" userId="S::josip.lovric18@skole.hr::2ea67296-2aec-4000-8695-3724fb51d2be" providerId="AD" clId="Web-{9691DDFA-AC5D-D512-3D50-D2518106C3F1}" dt="2024-05-03T10:18:41.115" v="145"/>
          <ac:grpSpMkLst>
            <pc:docMk/>
            <pc:sldMk cId="3180093997" sldId="258"/>
            <ac:grpSpMk id="121" creationId="{8323DD1D-77DE-48B2-A0A0-6265801531E5}"/>
          </ac:grpSpMkLst>
        </pc:grpChg>
        <pc:picChg chg="add mod ord">
          <ac:chgData name="Josip Lovrić" userId="S::josip.lovric18@skole.hr::2ea67296-2aec-4000-8695-3724fb51d2be" providerId="AD" clId="Web-{9691DDFA-AC5D-D512-3D50-D2518106C3F1}" dt="2024-05-03T10:18:41.115" v="145"/>
          <ac:picMkLst>
            <pc:docMk/>
            <pc:sldMk cId="3180093997" sldId="258"/>
            <ac:picMk id="5" creationId="{0CF55592-EFF2-5C08-BA2F-D29ACEC5BA84}"/>
          </ac:picMkLst>
        </pc:picChg>
      </pc:sldChg>
      <pc:sldChg chg="modSp new">
        <pc:chgData name="Josip Lovrić" userId="S::josip.lovric18@skole.hr::2ea67296-2aec-4000-8695-3724fb51d2be" providerId="AD" clId="Web-{9691DDFA-AC5D-D512-3D50-D2518106C3F1}" dt="2024-05-03T10:28:00.841" v="170" actId="20577"/>
        <pc:sldMkLst>
          <pc:docMk/>
          <pc:sldMk cId="917325291" sldId="259"/>
        </pc:sldMkLst>
        <pc:spChg chg="mod">
          <ac:chgData name="Josip Lovrić" userId="S::josip.lovric18@skole.hr::2ea67296-2aec-4000-8695-3724fb51d2be" providerId="AD" clId="Web-{9691DDFA-AC5D-D512-3D50-D2518106C3F1}" dt="2024-05-03T10:27:52.403" v="167" actId="20577"/>
          <ac:spMkLst>
            <pc:docMk/>
            <pc:sldMk cId="917325291" sldId="259"/>
            <ac:spMk id="3" creationId="{F8AE1869-0E46-399D-D7C1-C09F968F62C6}"/>
          </ac:spMkLst>
        </pc:spChg>
        <pc:spChg chg="mod">
          <ac:chgData name="Josip Lovrić" userId="S::josip.lovric18@skole.hr::2ea67296-2aec-4000-8695-3724fb51d2be" providerId="AD" clId="Web-{9691DDFA-AC5D-D512-3D50-D2518106C3F1}" dt="2024-05-03T10:28:00.841" v="170" actId="20577"/>
          <ac:spMkLst>
            <pc:docMk/>
            <pc:sldMk cId="917325291" sldId="259"/>
            <ac:spMk id="4" creationId="{7F6C01AD-B071-6150-688F-46FCB215B1D3}"/>
          </ac:spMkLst>
        </pc:spChg>
      </pc:sldChg>
    </pc:docChg>
  </pc:docChgLst>
  <pc:docChgLst>
    <pc:chgData name="Josip Lovrić" userId="S::josip.lovric18@skole.hr::2ea67296-2aec-4000-8695-3724fb51d2be" providerId="AD" clId="Web-{06D71121-5E53-6DCD-4404-4A507F9375C2}"/>
    <pc:docChg chg="addSld delSld modSld sldOrd">
      <pc:chgData name="Josip Lovrić" userId="S::josip.lovric18@skole.hr::2ea67296-2aec-4000-8695-3724fb51d2be" providerId="AD" clId="Web-{06D71121-5E53-6DCD-4404-4A507F9375C2}" dt="2024-05-10T11:06:29.685" v="765"/>
      <pc:docMkLst>
        <pc:docMk/>
      </pc:docMkLst>
      <pc:sldChg chg="addSp modSp new mod setBg">
        <pc:chgData name="Josip Lovrić" userId="S::josip.lovric18@skole.hr::2ea67296-2aec-4000-8695-3724fb51d2be" providerId="AD" clId="Web-{06D71121-5E53-6DCD-4404-4A507F9375C2}" dt="2024-05-10T10:02:16.525" v="170" actId="20577"/>
        <pc:sldMkLst>
          <pc:docMk/>
          <pc:sldMk cId="79673901" sldId="257"/>
        </pc:sldMkLst>
        <pc:spChg chg="mod">
          <ac:chgData name="Josip Lovrić" userId="S::josip.lovric18@skole.hr::2ea67296-2aec-4000-8695-3724fb51d2be" providerId="AD" clId="Web-{06D71121-5E53-6DCD-4404-4A507F9375C2}" dt="2024-05-10T09:57:58.343" v="64"/>
          <ac:spMkLst>
            <pc:docMk/>
            <pc:sldMk cId="79673901" sldId="257"/>
            <ac:spMk id="2" creationId="{4DD747B4-4655-BB48-6EF8-B88B815FCFDF}"/>
          </ac:spMkLst>
        </pc:spChg>
        <pc:spChg chg="mod">
          <ac:chgData name="Josip Lovrić" userId="S::josip.lovric18@skole.hr::2ea67296-2aec-4000-8695-3724fb51d2be" providerId="AD" clId="Web-{06D71121-5E53-6DCD-4404-4A507F9375C2}" dt="2024-05-10T10:02:16.525" v="170" actId="20577"/>
          <ac:spMkLst>
            <pc:docMk/>
            <pc:sldMk cId="79673901" sldId="257"/>
            <ac:spMk id="3" creationId="{13D85A81-D342-1E4D-BEA3-10E2206223D8}"/>
          </ac:spMkLst>
        </pc:spChg>
        <pc:spChg chg="add">
          <ac:chgData name="Josip Lovrić" userId="S::josip.lovric18@skole.hr::2ea67296-2aec-4000-8695-3724fb51d2be" providerId="AD" clId="Web-{06D71121-5E53-6DCD-4404-4A507F9375C2}" dt="2024-05-10T09:57:58.343" v="64"/>
          <ac:spMkLst>
            <pc:docMk/>
            <pc:sldMk cId="79673901" sldId="257"/>
            <ac:spMk id="9" creationId="{8E7E1993-6448-42F8-8FB3-76104F45B344}"/>
          </ac:spMkLst>
        </pc:spChg>
        <pc:spChg chg="add">
          <ac:chgData name="Josip Lovrić" userId="S::josip.lovric18@skole.hr::2ea67296-2aec-4000-8695-3724fb51d2be" providerId="AD" clId="Web-{06D71121-5E53-6DCD-4404-4A507F9375C2}" dt="2024-05-10T09:57:58.343" v="64"/>
          <ac:spMkLst>
            <pc:docMk/>
            <pc:sldMk cId="79673901" sldId="257"/>
            <ac:spMk id="11" creationId="{F40B5B8B-1859-452F-A82A-CDD8D25187A0}"/>
          </ac:spMkLst>
        </pc:spChg>
        <pc:spChg chg="add">
          <ac:chgData name="Josip Lovrić" userId="S::josip.lovric18@skole.hr::2ea67296-2aec-4000-8695-3724fb51d2be" providerId="AD" clId="Web-{06D71121-5E53-6DCD-4404-4A507F9375C2}" dt="2024-05-10T09:57:58.343" v="64"/>
          <ac:spMkLst>
            <pc:docMk/>
            <pc:sldMk cId="79673901" sldId="257"/>
            <ac:spMk id="13" creationId="{65BF84F9-3CC3-492E-BF19-8E32FBB30006}"/>
          </ac:spMkLst>
        </pc:spChg>
        <pc:spChg chg="add">
          <ac:chgData name="Josip Lovrić" userId="S::josip.lovric18@skole.hr::2ea67296-2aec-4000-8695-3724fb51d2be" providerId="AD" clId="Web-{06D71121-5E53-6DCD-4404-4A507F9375C2}" dt="2024-05-10T09:57:58.343" v="64"/>
          <ac:spMkLst>
            <pc:docMk/>
            <pc:sldMk cId="79673901" sldId="257"/>
            <ac:spMk id="15" creationId="{0CCF3E0C-EF46-4FD7-8134-966F9FE8B665}"/>
          </ac:spMkLst>
        </pc:spChg>
        <pc:grpChg chg="add">
          <ac:chgData name="Josip Lovrić" userId="S::josip.lovric18@skole.hr::2ea67296-2aec-4000-8695-3724fb51d2be" providerId="AD" clId="Web-{06D71121-5E53-6DCD-4404-4A507F9375C2}" dt="2024-05-10T09:57:58.343" v="64"/>
          <ac:grpSpMkLst>
            <pc:docMk/>
            <pc:sldMk cId="79673901" sldId="257"/>
            <ac:grpSpMk id="17" creationId="{47B3131A-B518-43E5-A896-E9D654A4863F}"/>
          </ac:grpSpMkLst>
        </pc:grpChg>
        <pc:picChg chg="add mod">
          <ac:chgData name="Josip Lovrić" userId="S::josip.lovric18@skole.hr::2ea67296-2aec-4000-8695-3724fb51d2be" providerId="AD" clId="Web-{06D71121-5E53-6DCD-4404-4A507F9375C2}" dt="2024-05-10T09:57:58.343" v="64"/>
          <ac:picMkLst>
            <pc:docMk/>
            <pc:sldMk cId="79673901" sldId="257"/>
            <ac:picMk id="4" creationId="{90C5BDFF-F477-2DBF-4D26-B040EE70B51A}"/>
          </ac:picMkLst>
        </pc:picChg>
      </pc:sldChg>
      <pc:sldChg chg="addSp delSp modSp new mod setBg modClrScheme delDesignElem chgLayout">
        <pc:chgData name="Josip Lovrić" userId="S::josip.lovric18@skole.hr::2ea67296-2aec-4000-8695-3724fb51d2be" providerId="AD" clId="Web-{06D71121-5E53-6DCD-4404-4A507F9375C2}" dt="2024-05-10T10:03:11.418" v="175"/>
        <pc:sldMkLst>
          <pc:docMk/>
          <pc:sldMk cId="2143274532" sldId="258"/>
        </pc:sldMkLst>
        <pc:spChg chg="mod ord">
          <ac:chgData name="Josip Lovrić" userId="S::josip.lovric18@skole.hr::2ea67296-2aec-4000-8695-3724fb51d2be" providerId="AD" clId="Web-{06D71121-5E53-6DCD-4404-4A507F9375C2}" dt="2024-05-10T10:03:11.418" v="175"/>
          <ac:spMkLst>
            <pc:docMk/>
            <pc:sldMk cId="2143274532" sldId="258"/>
            <ac:spMk id="2" creationId="{F80593EF-1297-723D-B84A-9E6F2F453EF1}"/>
          </ac:spMkLst>
        </pc:spChg>
        <pc:spChg chg="mod ord">
          <ac:chgData name="Josip Lovrić" userId="S::josip.lovric18@skole.hr::2ea67296-2aec-4000-8695-3724fb51d2be" providerId="AD" clId="Web-{06D71121-5E53-6DCD-4404-4A507F9375C2}" dt="2024-05-10T10:03:11.418" v="175"/>
          <ac:spMkLst>
            <pc:docMk/>
            <pc:sldMk cId="2143274532" sldId="258"/>
            <ac:spMk id="3" creationId="{0688F9FA-8967-5624-FC5C-2A51C1EC9A0E}"/>
          </ac:spMkLst>
        </pc:spChg>
        <pc:spChg chg="add mod ord">
          <ac:chgData name="Josip Lovrić" userId="S::josip.lovric18@skole.hr::2ea67296-2aec-4000-8695-3724fb51d2be" providerId="AD" clId="Web-{06D71121-5E53-6DCD-4404-4A507F9375C2}" dt="2024-05-10T10:03:11.418" v="175"/>
          <ac:spMkLst>
            <pc:docMk/>
            <pc:sldMk cId="2143274532" sldId="258"/>
            <ac:spMk id="4" creationId="{4B104C31-B3D3-BD18-6288-7F30D4E2CE14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1.418" v="175"/>
          <ac:spMkLst>
            <pc:docMk/>
            <pc:sldMk cId="2143274532" sldId="258"/>
            <ac:spMk id="8" creationId="{1C582B07-D0F0-4B6B-A5D9-D2F192CB3A4E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1.418" v="175"/>
          <ac:spMkLst>
            <pc:docMk/>
            <pc:sldMk cId="2143274532" sldId="258"/>
            <ac:spMk id="10" creationId="{21B645D3-580E-4657-9154-484648880ED5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1.418" v="175"/>
          <ac:spMkLst>
            <pc:docMk/>
            <pc:sldMk cId="2143274532" sldId="258"/>
            <ac:spMk id="12" creationId="{DA1A4301-6FFC-4C82-A1FA-7634D8CAA8F5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1.418" v="175"/>
          <ac:spMkLst>
            <pc:docMk/>
            <pc:sldMk cId="2143274532" sldId="258"/>
            <ac:spMk id="14" creationId="{27870DA4-44E8-43FB-940A-4AF9766959C0}"/>
          </ac:spMkLst>
        </pc:spChg>
        <pc:grpChg chg="add del">
          <ac:chgData name="Josip Lovrić" userId="S::josip.lovric18@skole.hr::2ea67296-2aec-4000-8695-3724fb51d2be" providerId="AD" clId="Web-{06D71121-5E53-6DCD-4404-4A507F9375C2}" dt="2024-05-10T10:03:11.418" v="175"/>
          <ac:grpSpMkLst>
            <pc:docMk/>
            <pc:sldMk cId="2143274532" sldId="258"/>
            <ac:grpSpMk id="16" creationId="{8323DD1D-77DE-48B2-A0A0-6265801531E5}"/>
          </ac:grpSpMkLst>
        </pc:grpChg>
      </pc:sldChg>
      <pc:sldChg chg="del">
        <pc:chgData name="Josip Lovrić" userId="S::josip.lovric18@skole.hr::2ea67296-2aec-4000-8695-3724fb51d2be" providerId="AD" clId="Web-{06D71121-5E53-6DCD-4404-4A507F9375C2}" dt="2024-05-10T09:49:34.621" v="1"/>
        <pc:sldMkLst>
          <pc:docMk/>
          <pc:sldMk cId="3180093997" sldId="258"/>
        </pc:sldMkLst>
      </pc:sldChg>
      <pc:sldChg chg="addSp delSp modSp new mod ord setBg addAnim delAnim">
        <pc:chgData name="Josip Lovrić" userId="S::josip.lovric18@skole.hr::2ea67296-2aec-4000-8695-3724fb51d2be" providerId="AD" clId="Web-{06D71121-5E53-6DCD-4404-4A507F9375C2}" dt="2024-05-10T11:04:17.055" v="759"/>
        <pc:sldMkLst>
          <pc:docMk/>
          <pc:sldMk cId="824451815" sldId="259"/>
        </pc:sldMkLst>
        <pc:spChg chg="mod">
          <ac:chgData name="Josip Lovrić" userId="S::josip.lovric18@skole.hr::2ea67296-2aec-4000-8695-3724fb51d2be" providerId="AD" clId="Web-{06D71121-5E53-6DCD-4404-4A507F9375C2}" dt="2024-05-10T10:06:50.035" v="220"/>
          <ac:spMkLst>
            <pc:docMk/>
            <pc:sldMk cId="824451815" sldId="259"/>
            <ac:spMk id="2" creationId="{1FAE5363-29CB-C5D4-E246-D6687E4E8A4C}"/>
          </ac:spMkLst>
        </pc:spChg>
        <pc:spChg chg="mod">
          <ac:chgData name="Josip Lovrić" userId="S::josip.lovric18@skole.hr::2ea67296-2aec-4000-8695-3724fb51d2be" providerId="AD" clId="Web-{06D71121-5E53-6DCD-4404-4A507F9375C2}" dt="2024-05-10T10:37:33.776" v="612"/>
          <ac:spMkLst>
            <pc:docMk/>
            <pc:sldMk cId="824451815" sldId="259"/>
            <ac:spMk id="3" creationId="{A7968FE0-50A5-7D47-DAED-AFB54D15F7DB}"/>
          </ac:spMkLst>
        </pc:spChg>
        <pc:spChg chg="mod">
          <ac:chgData name="Josip Lovrić" userId="S::josip.lovric18@skole.hr::2ea67296-2aec-4000-8695-3724fb51d2be" providerId="AD" clId="Web-{06D71121-5E53-6DCD-4404-4A507F9375C2}" dt="2024-05-10T11:01:04.376" v="728" actId="1076"/>
          <ac:spMkLst>
            <pc:docMk/>
            <pc:sldMk cId="824451815" sldId="259"/>
            <ac:spMk id="4" creationId="{34096073-280E-FB75-B6CC-83A4257B6AD1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4:58.109" v="184"/>
          <ac:spMkLst>
            <pc:docMk/>
            <pc:sldMk cId="824451815" sldId="259"/>
            <ac:spMk id="5" creationId="{63D9A831-BB50-60F2-A6FC-2FB27BCEEA14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5:06.219" v="186"/>
          <ac:spMkLst>
            <pc:docMk/>
            <pc:sldMk cId="824451815" sldId="259"/>
            <ac:spMk id="6" creationId="{E3A6CE20-6BF6-4C4E-98AA-29ADCEE5884B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53:41.437" v="669"/>
          <ac:spMkLst>
            <pc:docMk/>
            <pc:sldMk cId="824451815" sldId="259"/>
            <ac:spMk id="7" creationId="{65A4EC00-6182-7C11-EF6B-CC87D008AE3E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13:09.268" v="401" actId="14100"/>
          <ac:spMkLst>
            <pc:docMk/>
            <pc:sldMk cId="824451815" sldId="259"/>
            <ac:spMk id="8" creationId="{84D61F30-02AF-CC6D-E353-7B40DEDED51D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53:52.375" v="670"/>
          <ac:spMkLst>
            <pc:docMk/>
            <pc:sldMk cId="824451815" sldId="259"/>
            <ac:spMk id="9" creationId="{FA03FD75-72E8-D666-8B85-A7F167C00B4D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14:21.990" v="462" actId="14100"/>
          <ac:spMkLst>
            <pc:docMk/>
            <pc:sldMk cId="824451815" sldId="259"/>
            <ac:spMk id="10" creationId="{5410BBFE-A689-E0F8-33E2-C27815B5660B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14:27.099" v="464" actId="14100"/>
          <ac:spMkLst>
            <pc:docMk/>
            <pc:sldMk cId="824451815" sldId="259"/>
            <ac:spMk id="11" creationId="{52C28AE7-B611-D31F-5097-805217A34E3E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14:24.677" v="463" actId="14100"/>
          <ac:spMkLst>
            <pc:docMk/>
            <pc:sldMk cId="824451815" sldId="259"/>
            <ac:spMk id="12" creationId="{A6F545AF-3521-A82B-2DD1-4CE986A846EB}"/>
          </ac:spMkLst>
        </pc:spChg>
        <pc:spChg chg="add del ord">
          <ac:chgData name="Josip Lovrić" userId="S::josip.lovric18@skole.hr::2ea67296-2aec-4000-8695-3724fb51d2be" providerId="AD" clId="Web-{06D71121-5E53-6DCD-4404-4A507F9375C2}" dt="2024-05-10T10:06:58.270" v="221"/>
          <ac:spMkLst>
            <pc:docMk/>
            <pc:sldMk cId="824451815" sldId="259"/>
            <ac:spMk id="13" creationId="{DD0235FF-0938-7B16-A490-65D6523F1B9C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14:01.567" v="447"/>
          <ac:spMkLst>
            <pc:docMk/>
            <pc:sldMk cId="824451815" sldId="259"/>
            <ac:spMk id="14" creationId="{9BE57017-E8F9-69B7-0549-868E137EADB2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13:17.050" v="412"/>
          <ac:spMkLst>
            <pc:docMk/>
            <pc:sldMk cId="824451815" sldId="259"/>
            <ac:spMk id="15" creationId="{C7E46872-1A30-E1B5-145B-E9025542D63C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12:50.392" v="392"/>
          <ac:spMkLst>
            <pc:docMk/>
            <pc:sldMk cId="824451815" sldId="259"/>
            <ac:spMk id="16" creationId="{5D346F23-C00D-8225-E278-85893A3CCE21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12:08.860" v="365"/>
          <ac:spMkLst>
            <pc:docMk/>
            <pc:sldMk cId="824451815" sldId="259"/>
            <ac:spMk id="17" creationId="{D0D1C4BD-F8A1-12A9-0AA9-911358AA3D9F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18" creationId="{A4798C7F-C8CA-4799-BF37-3AB4642CDB66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10:46.669" v="319"/>
          <ac:spMkLst>
            <pc:docMk/>
            <pc:sldMk cId="824451815" sldId="259"/>
            <ac:spMk id="19" creationId="{8AF0BE78-0FD3-7E60-6B6D-BD51D1D2D85A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51" creationId="{216BB147-20D5-4D93-BDA5-1BC614D6A4B2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53" creationId="{0A253F60-DE40-4508-A37A-61331DF1DD5D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55" creationId="{3BBF3378-C49E-4B97-A883-6393FBF18C0B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88" creationId="{EB68BB96-3C54-47CE-A559-16FC5968EE9F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21:02.458" v="505"/>
          <ac:spMkLst>
            <pc:docMk/>
            <pc:sldMk cId="824451815" sldId="259"/>
            <ac:spMk id="120" creationId="{A2B7CFAD-A9C8-9636-0F03-585460722A78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121" creationId="{1C582B07-D0F0-4B6B-A5D9-D2F192CB3A4E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27:53.082" v="529"/>
          <ac:spMkLst>
            <pc:docMk/>
            <pc:sldMk cId="824451815" sldId="259"/>
            <ac:spMk id="122" creationId="{7534F969-B6DC-943D-B261-E42BD02B6483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123" creationId="{7EE60796-BC52-4154-A3A9-773DE8285501}"/>
          </ac:spMkLst>
        </pc:spChg>
        <pc:spChg chg="add mod ord">
          <ac:chgData name="Josip Lovrić" userId="S::josip.lovric18@skole.hr::2ea67296-2aec-4000-8695-3724fb51d2be" providerId="AD" clId="Web-{06D71121-5E53-6DCD-4404-4A507F9375C2}" dt="2024-05-10T10:21:46.116" v="512"/>
          <ac:spMkLst>
            <pc:docMk/>
            <pc:sldMk cId="824451815" sldId="259"/>
            <ac:spMk id="124" creationId="{7926EF9D-C098-13C5-F4F7-34DDABF29E70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125" creationId="{DA1A4301-6FFC-4C82-A1FA-7634D8CAA8F5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26:29.282" v="516"/>
          <ac:spMkLst>
            <pc:docMk/>
            <pc:sldMk cId="824451815" sldId="259"/>
            <ac:spMk id="126" creationId="{7B344482-945E-D638-5B70-10ADCCD3B031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5.301" v="217"/>
          <ac:spMkLst>
            <pc:docMk/>
            <pc:sldMk cId="824451815" sldId="259"/>
            <ac:spMk id="127" creationId="{BFEC1042-3FDC-47A3-BCD7-CA9D052F987E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27:16.675" v="522"/>
          <ac:spMkLst>
            <pc:docMk/>
            <pc:sldMk cId="824451815" sldId="259"/>
            <ac:spMk id="128" creationId="{56289877-F969-B7D2-B3AA-0AA2D2BC1F79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27:50.754" v="528"/>
          <ac:spMkLst>
            <pc:docMk/>
            <pc:sldMk cId="824451815" sldId="259"/>
            <ac:spMk id="159" creationId="{13CE3AA0-2C07-2007-AB9A-25F737DDB6B3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60" creationId="{A4798C7F-C8CA-4799-BF37-3AB4642CDB66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62" creationId="{216BB147-20D5-4D93-BDA5-1BC614D6A4B2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63" creationId="{0A253F60-DE40-4508-A37A-61331DF1DD5D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64" creationId="{3BBF3378-C49E-4B97-A883-6393FBF18C0B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66" creationId="{EB68BB96-3C54-47CE-A559-16FC5968EE9F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68" creationId="{1C582B07-D0F0-4B6B-A5D9-D2F192CB3A4E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69" creationId="{3712ED8D-807A-4E94-A9AF-C44676151773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70" creationId="{DA1A4301-6FFC-4C82-A1FA-7634D8CAA8F5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6:49.973" v="219"/>
          <ac:spMkLst>
            <pc:docMk/>
            <pc:sldMk cId="824451815" sldId="259"/>
            <ac:spMk id="171" creationId="{D8667B21-A39C-4ABB-9CED-0DD4CD739502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1:02:21.254" v="747"/>
          <ac:spMkLst>
            <pc:docMk/>
            <pc:sldMk cId="824451815" sldId="259"/>
            <ac:spMk id="173" creationId="{21E83097-DA45-E8BB-3577-D9534AB15B84}"/>
          </ac:spMkLst>
        </pc:spChg>
        <pc:spChg chg="add ord">
          <ac:chgData name="Josip Lovrić" userId="S::josip.lovric18@skole.hr::2ea67296-2aec-4000-8695-3724fb51d2be" providerId="AD" clId="Web-{06D71121-5E53-6DCD-4404-4A507F9375C2}" dt="2024-05-10T10:21:49.428" v="513"/>
          <ac:spMkLst>
            <pc:docMk/>
            <pc:sldMk cId="824451815" sldId="259"/>
            <ac:spMk id="174" creationId="{A4798C7F-C8CA-4799-BF37-3AB4642CDB66}"/>
          </ac:spMkLst>
        </pc:spChg>
        <pc:spChg chg="add">
          <ac:chgData name="Josip Lovrić" userId="S::josip.lovric18@skole.hr::2ea67296-2aec-4000-8695-3724fb51d2be" providerId="AD" clId="Web-{06D71121-5E53-6DCD-4404-4A507F9375C2}" dt="2024-05-10T10:06:50.035" v="220"/>
          <ac:spMkLst>
            <pc:docMk/>
            <pc:sldMk cId="824451815" sldId="259"/>
            <ac:spMk id="176" creationId="{216BB147-20D5-4D93-BDA5-1BC614D6A4B2}"/>
          </ac:spMkLst>
        </pc:spChg>
        <pc:spChg chg="add">
          <ac:chgData name="Josip Lovrić" userId="S::josip.lovric18@skole.hr::2ea67296-2aec-4000-8695-3724fb51d2be" providerId="AD" clId="Web-{06D71121-5E53-6DCD-4404-4A507F9375C2}" dt="2024-05-10T10:06:50.035" v="220"/>
          <ac:spMkLst>
            <pc:docMk/>
            <pc:sldMk cId="824451815" sldId="259"/>
            <ac:spMk id="177" creationId="{0A253F60-DE40-4508-A37A-61331DF1DD5D}"/>
          </ac:spMkLst>
        </pc:spChg>
        <pc:spChg chg="add">
          <ac:chgData name="Josip Lovrić" userId="S::josip.lovric18@skole.hr::2ea67296-2aec-4000-8695-3724fb51d2be" providerId="AD" clId="Web-{06D71121-5E53-6DCD-4404-4A507F9375C2}" dt="2024-05-10T10:06:50.035" v="220"/>
          <ac:spMkLst>
            <pc:docMk/>
            <pc:sldMk cId="824451815" sldId="259"/>
            <ac:spMk id="178" creationId="{3BBF3378-C49E-4B97-A883-6393FBF18C0B}"/>
          </ac:spMkLst>
        </pc:spChg>
        <pc:spChg chg="add">
          <ac:chgData name="Josip Lovrić" userId="S::josip.lovric18@skole.hr::2ea67296-2aec-4000-8695-3724fb51d2be" providerId="AD" clId="Web-{06D71121-5E53-6DCD-4404-4A507F9375C2}" dt="2024-05-10T10:06:50.035" v="220"/>
          <ac:spMkLst>
            <pc:docMk/>
            <pc:sldMk cId="824451815" sldId="259"/>
            <ac:spMk id="180" creationId="{EB68BB96-3C54-47CE-A559-16FC5968EE9F}"/>
          </ac:spMkLst>
        </pc:spChg>
        <pc:spChg chg="add">
          <ac:chgData name="Josip Lovrić" userId="S::josip.lovric18@skole.hr::2ea67296-2aec-4000-8695-3724fb51d2be" providerId="AD" clId="Web-{06D71121-5E53-6DCD-4404-4A507F9375C2}" dt="2024-05-10T10:06:50.035" v="220"/>
          <ac:spMkLst>
            <pc:docMk/>
            <pc:sldMk cId="824451815" sldId="259"/>
            <ac:spMk id="182" creationId="{1C582B07-D0F0-4B6B-A5D9-D2F192CB3A4E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17:20.090" v="476"/>
          <ac:spMkLst>
            <pc:docMk/>
            <pc:sldMk cId="824451815" sldId="259"/>
            <ac:spMk id="183" creationId="{7EE60796-BC52-4154-A3A9-773DE8285501}"/>
          </ac:spMkLst>
        </pc:spChg>
        <pc:spChg chg="add">
          <ac:chgData name="Josip Lovrić" userId="S::josip.lovric18@skole.hr::2ea67296-2aec-4000-8695-3724fb51d2be" providerId="AD" clId="Web-{06D71121-5E53-6DCD-4404-4A507F9375C2}" dt="2024-05-10T10:06:50.035" v="220"/>
          <ac:spMkLst>
            <pc:docMk/>
            <pc:sldMk cId="824451815" sldId="259"/>
            <ac:spMk id="184" creationId="{DA1A4301-6FFC-4C82-A1FA-7634D8CAA8F5}"/>
          </ac:spMkLst>
        </pc:spChg>
        <pc:spChg chg="add">
          <ac:chgData name="Josip Lovrić" userId="S::josip.lovric18@skole.hr::2ea67296-2aec-4000-8695-3724fb51d2be" providerId="AD" clId="Web-{06D71121-5E53-6DCD-4404-4A507F9375C2}" dt="2024-05-10T10:06:50.035" v="220"/>
          <ac:spMkLst>
            <pc:docMk/>
            <pc:sldMk cId="824451815" sldId="259"/>
            <ac:spMk id="185" creationId="{BFEC1042-3FDC-47A3-BCD7-CA9D052F987E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56:21.943" v="691" actId="14100"/>
          <ac:spMkLst>
            <pc:docMk/>
            <pc:sldMk cId="824451815" sldId="259"/>
            <ac:spMk id="187" creationId="{589D0498-3A14-100B-0859-A857A454FB1B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58:14.870" v="709" actId="1076"/>
          <ac:spMkLst>
            <pc:docMk/>
            <pc:sldMk cId="824451815" sldId="259"/>
            <ac:spMk id="188" creationId="{0ADFB761-6983-F95B-912C-3E104315FD7E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31:35.388" v="561"/>
          <ac:spMkLst>
            <pc:docMk/>
            <pc:sldMk cId="824451815" sldId="259"/>
            <ac:spMk id="189" creationId="{E738DCA9-0452-1DD4-D4D3-F9AFD60CE867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31:52.670" v="563"/>
          <ac:spMkLst>
            <pc:docMk/>
            <pc:sldMk cId="824451815" sldId="259"/>
            <ac:spMk id="190" creationId="{45B00FF4-F568-C8C1-FD20-6E9A8AE38032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31:59.514" v="565"/>
          <ac:spMkLst>
            <pc:docMk/>
            <pc:sldMk cId="824451815" sldId="259"/>
            <ac:spMk id="191" creationId="{905D2F64-6403-1B2D-D119-F2A3B0F6481E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32:29.812" v="572"/>
          <ac:spMkLst>
            <pc:docMk/>
            <pc:sldMk cId="824451815" sldId="259"/>
            <ac:spMk id="192" creationId="{FFBE5B36-753F-5CE4-755D-0EE6C3B4C48D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33:15.095" v="578"/>
          <ac:spMkLst>
            <pc:docMk/>
            <pc:sldMk cId="824451815" sldId="259"/>
            <ac:spMk id="193" creationId="{894E398F-8E14-B73B-A5D0-5BE2AB6B4D83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37:08.010" v="610"/>
          <ac:spMkLst>
            <pc:docMk/>
            <pc:sldMk cId="824451815" sldId="259"/>
            <ac:spMk id="199" creationId="{43C94E6E-F7C8-FE0E-CC53-A21178F08F59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45:21.950" v="651"/>
          <ac:spMkLst>
            <pc:docMk/>
            <pc:sldMk cId="824451815" sldId="259"/>
            <ac:spMk id="219" creationId="{8889B18F-0EA5-8115-D650-1FFFADD642EF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46:07.264" v="667" actId="1076"/>
          <ac:spMkLst>
            <pc:docMk/>
            <pc:sldMk cId="824451815" sldId="259"/>
            <ac:spMk id="220" creationId="{DBB1246C-9FA5-97D5-0532-E63820E418FF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1:00:40.453" v="727"/>
          <ac:spMkLst>
            <pc:docMk/>
            <pc:sldMk cId="824451815" sldId="259"/>
            <ac:spMk id="224" creationId="{00B9F9FC-4B7E-24ED-1C09-3CB341F22457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56:55.070" v="693"/>
          <ac:spMkLst>
            <pc:docMk/>
            <pc:sldMk cId="824451815" sldId="259"/>
            <ac:spMk id="225" creationId="{3128A42A-EEAB-9097-7955-86ED745A2950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0:57:11.492" v="696"/>
          <ac:spMkLst>
            <pc:docMk/>
            <pc:sldMk cId="824451815" sldId="259"/>
            <ac:spMk id="226" creationId="{3B9B5C16-07B9-E4F1-F2ED-C06B7B0EA75F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1:00:35.484" v="725"/>
          <ac:spMkLst>
            <pc:docMk/>
            <pc:sldMk cId="824451815" sldId="259"/>
            <ac:spMk id="227" creationId="{DCCF1063-1864-72E8-FCA6-3BDB6D2A995F}"/>
          </ac:spMkLst>
        </pc:spChg>
        <pc:spChg chg="add del mod">
          <ac:chgData name="Josip Lovrić" userId="S::josip.lovric18@skole.hr::2ea67296-2aec-4000-8695-3724fb51d2be" providerId="AD" clId="Web-{06D71121-5E53-6DCD-4404-4A507F9375C2}" dt="2024-05-10T11:00:38.266" v="726"/>
          <ac:spMkLst>
            <pc:docMk/>
            <pc:sldMk cId="824451815" sldId="259"/>
            <ac:spMk id="228" creationId="{A4F5885F-8435-4A8A-976A-2C9B28453545}"/>
          </ac:spMkLst>
        </pc:spChg>
        <pc:grpChg chg="add del">
          <ac:chgData name="Josip Lovrić" userId="S::josip.lovric18@skole.hr::2ea67296-2aec-4000-8695-3724fb51d2be" providerId="AD" clId="Web-{06D71121-5E53-6DCD-4404-4A507F9375C2}" dt="2024-05-10T10:06:45.301" v="217"/>
          <ac:grpSpMkLst>
            <pc:docMk/>
            <pc:sldMk cId="824451815" sldId="259"/>
            <ac:grpSpMk id="20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6:45.301" v="217"/>
          <ac:grpSpMkLst>
            <pc:docMk/>
            <pc:sldMk cId="824451815" sldId="259"/>
            <ac:grpSpMk id="57" creationId="{DA3D4001-286E-4CB2-B293-3058BDDC8221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6:45.301" v="217"/>
          <ac:grpSpMkLst>
            <pc:docMk/>
            <pc:sldMk cId="824451815" sldId="259"/>
            <ac:grpSpMk id="90" creationId="{BDDD9304-3AB6-4BE9-833E-9C1B3EC42182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6:45.301" v="217"/>
          <ac:grpSpMkLst>
            <pc:docMk/>
            <pc:sldMk cId="824451815" sldId="259"/>
            <ac:grpSpMk id="129" creationId="{8323DD1D-77DE-48B2-A0A0-6265801531E5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6:49.973" v="219"/>
          <ac:grpSpMkLst>
            <pc:docMk/>
            <pc:sldMk cId="824451815" sldId="259"/>
            <ac:grpSpMk id="161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6:49.973" v="219"/>
          <ac:grpSpMkLst>
            <pc:docMk/>
            <pc:sldMk cId="824451815" sldId="259"/>
            <ac:grpSpMk id="165" creationId="{DA3D4001-286E-4CB2-B293-3058BDDC8221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6:49.973" v="219"/>
          <ac:grpSpMkLst>
            <pc:docMk/>
            <pc:sldMk cId="824451815" sldId="259"/>
            <ac:grpSpMk id="167" creationId="{BDDD9304-3AB6-4BE9-833E-9C1B3EC42182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6:49.973" v="219"/>
          <ac:grpSpMkLst>
            <pc:docMk/>
            <pc:sldMk cId="824451815" sldId="259"/>
            <ac:grpSpMk id="172" creationId="{8323DD1D-77DE-48B2-A0A0-6265801531E5}"/>
          </ac:grpSpMkLst>
        </pc:grpChg>
        <pc:grpChg chg="add">
          <ac:chgData name="Josip Lovrić" userId="S::josip.lovric18@skole.hr::2ea67296-2aec-4000-8695-3724fb51d2be" providerId="AD" clId="Web-{06D71121-5E53-6DCD-4404-4A507F9375C2}" dt="2024-05-10T10:06:50.035" v="220"/>
          <ac:grpSpMkLst>
            <pc:docMk/>
            <pc:sldMk cId="824451815" sldId="259"/>
            <ac:grpSpMk id="175" creationId="{87F0794B-55D3-4D2D-BDE7-4688ED321E42}"/>
          </ac:grpSpMkLst>
        </pc:grpChg>
        <pc:grpChg chg="add">
          <ac:chgData name="Josip Lovrić" userId="S::josip.lovric18@skole.hr::2ea67296-2aec-4000-8695-3724fb51d2be" providerId="AD" clId="Web-{06D71121-5E53-6DCD-4404-4A507F9375C2}" dt="2024-05-10T10:06:50.035" v="220"/>
          <ac:grpSpMkLst>
            <pc:docMk/>
            <pc:sldMk cId="824451815" sldId="259"/>
            <ac:grpSpMk id="179" creationId="{DA3D4001-286E-4CB2-B293-3058BDDC8221}"/>
          </ac:grpSpMkLst>
        </pc:grpChg>
        <pc:grpChg chg="add">
          <ac:chgData name="Josip Lovrić" userId="S::josip.lovric18@skole.hr::2ea67296-2aec-4000-8695-3724fb51d2be" providerId="AD" clId="Web-{06D71121-5E53-6DCD-4404-4A507F9375C2}" dt="2024-05-10T10:06:50.035" v="220"/>
          <ac:grpSpMkLst>
            <pc:docMk/>
            <pc:sldMk cId="824451815" sldId="259"/>
            <ac:grpSpMk id="181" creationId="{BDDD9304-3AB6-4BE9-833E-9C1B3EC42182}"/>
          </ac:grpSpMkLst>
        </pc:grpChg>
        <pc:grpChg chg="add">
          <ac:chgData name="Josip Lovrić" userId="S::josip.lovric18@skole.hr::2ea67296-2aec-4000-8695-3724fb51d2be" providerId="AD" clId="Web-{06D71121-5E53-6DCD-4404-4A507F9375C2}" dt="2024-05-10T10:06:50.035" v="220"/>
          <ac:grpSpMkLst>
            <pc:docMk/>
            <pc:sldMk cId="824451815" sldId="259"/>
            <ac:grpSpMk id="186" creationId="{8323DD1D-77DE-48B2-A0A0-6265801531E5}"/>
          </ac:grpSpMkLst>
        </pc:grpChg>
        <pc:inkChg chg="add del">
          <ac:chgData name="Josip Lovrić" userId="S::josip.lovric18@skole.hr::2ea67296-2aec-4000-8695-3724fb51d2be" providerId="AD" clId="Web-{06D71121-5E53-6DCD-4404-4A507F9375C2}" dt="2024-05-10T10:37:54.386" v="614"/>
          <ac:inkMkLst>
            <pc:docMk/>
            <pc:sldMk cId="824451815" sldId="259"/>
            <ac:inkMk id="200" creationId="{FEB5F1C9-D569-B827-F252-690D690CFECA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38:54.076" v="618"/>
          <ac:inkMkLst>
            <pc:docMk/>
            <pc:sldMk cId="824451815" sldId="259"/>
            <ac:inkMk id="201" creationId="{9A7E8B7C-B8F4-013A-AF76-14E92AA0B193}"/>
          </ac:inkMkLst>
        </pc:inkChg>
        <pc:inkChg chg="add">
          <ac:chgData name="Josip Lovrić" userId="S::josip.lovric18@skole.hr::2ea67296-2aec-4000-8695-3724fb51d2be" providerId="AD" clId="Web-{06D71121-5E53-6DCD-4404-4A507F9375C2}" dt="2024-05-10T10:38:58.123" v="619"/>
          <ac:inkMkLst>
            <pc:docMk/>
            <pc:sldMk cId="824451815" sldId="259"/>
            <ac:inkMk id="202" creationId="{B4F983D2-D5DB-18F6-7950-6C7D8FF64E95}"/>
          </ac:inkMkLst>
        </pc:inkChg>
        <pc:inkChg chg="add">
          <ac:chgData name="Josip Lovrić" userId="S::josip.lovric18@skole.hr::2ea67296-2aec-4000-8695-3724fb51d2be" providerId="AD" clId="Web-{06D71121-5E53-6DCD-4404-4A507F9375C2}" dt="2024-05-10T10:39:02.139" v="620"/>
          <ac:inkMkLst>
            <pc:docMk/>
            <pc:sldMk cId="824451815" sldId="259"/>
            <ac:inkMk id="203" creationId="{A31324EE-3125-C142-F7F2-18A02BEA8B62}"/>
          </ac:inkMkLst>
        </pc:inkChg>
        <pc:inkChg chg="add">
          <ac:chgData name="Josip Lovrić" userId="S::josip.lovric18@skole.hr::2ea67296-2aec-4000-8695-3724fb51d2be" providerId="AD" clId="Web-{06D71121-5E53-6DCD-4404-4A507F9375C2}" dt="2024-05-10T10:39:02.764" v="621"/>
          <ac:inkMkLst>
            <pc:docMk/>
            <pc:sldMk cId="824451815" sldId="259"/>
            <ac:inkMk id="204" creationId="{9EF763AB-54E9-7F13-BF50-C7C8CB23BDBF}"/>
          </ac:inkMkLst>
        </pc:inkChg>
        <pc:inkChg chg="add">
          <ac:chgData name="Josip Lovrić" userId="S::josip.lovric18@skole.hr::2ea67296-2aec-4000-8695-3724fb51d2be" providerId="AD" clId="Web-{06D71121-5E53-6DCD-4404-4A507F9375C2}" dt="2024-05-10T10:39:04.608" v="622"/>
          <ac:inkMkLst>
            <pc:docMk/>
            <pc:sldMk cId="824451815" sldId="259"/>
            <ac:inkMk id="205" creationId="{B4235428-48DB-0F0D-A796-0FBF440DD490}"/>
          </ac:inkMkLst>
        </pc:inkChg>
        <pc:inkChg chg="add">
          <ac:chgData name="Josip Lovrić" userId="S::josip.lovric18@skole.hr::2ea67296-2aec-4000-8695-3724fb51d2be" providerId="AD" clId="Web-{06D71121-5E53-6DCD-4404-4A507F9375C2}" dt="2024-05-10T10:40:11.438" v="623"/>
          <ac:inkMkLst>
            <pc:docMk/>
            <pc:sldMk cId="824451815" sldId="259"/>
            <ac:inkMk id="206" creationId="{A1E3E592-831F-0CA0-A805-9BDFDEF99844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40:25.470" v="625"/>
          <ac:inkMkLst>
            <pc:docMk/>
            <pc:sldMk cId="824451815" sldId="259"/>
            <ac:inkMk id="207" creationId="{01085034-9A91-CFA7-22E1-E19D7AD81641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41:56.114" v="637"/>
          <ac:inkMkLst>
            <pc:docMk/>
            <pc:sldMk cId="824451815" sldId="259"/>
            <ac:inkMk id="208" creationId="{1F1C4118-FE8B-79A1-CA7F-7783CAA13CCF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41:51.958" v="636"/>
          <ac:inkMkLst>
            <pc:docMk/>
            <pc:sldMk cId="824451815" sldId="259"/>
            <ac:inkMk id="209" creationId="{33D444A1-6BB7-B169-E93B-C834CC102E1F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41:31.910" v="633"/>
          <ac:inkMkLst>
            <pc:docMk/>
            <pc:sldMk cId="824451815" sldId="259"/>
            <ac:inkMk id="210" creationId="{30490DD3-C805-2986-0702-4C33AA521EEE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41:26.644" v="632"/>
          <ac:inkMkLst>
            <pc:docMk/>
            <pc:sldMk cId="824451815" sldId="259"/>
            <ac:inkMk id="211" creationId="{00635B1F-4398-46ED-087D-54E14289326B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41:23.128" v="631"/>
          <ac:inkMkLst>
            <pc:docMk/>
            <pc:sldMk cId="824451815" sldId="259"/>
            <ac:inkMk id="212" creationId="{90A235CB-49E4-D36E-35D8-85C7F0399E95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41:38.723" v="635"/>
          <ac:inkMkLst>
            <pc:docMk/>
            <pc:sldMk cId="824451815" sldId="259"/>
            <ac:inkMk id="213" creationId="{CC1BD52F-BFBB-3BAE-A8FA-02F7E883C548}"/>
          </ac:inkMkLst>
        </pc:inkChg>
        <pc:inkChg chg="add">
          <ac:chgData name="Josip Lovrić" userId="S::josip.lovric18@skole.hr::2ea67296-2aec-4000-8695-3724fb51d2be" providerId="AD" clId="Web-{06D71121-5E53-6DCD-4404-4A507F9375C2}" dt="2024-05-10T10:42:27.287" v="638"/>
          <ac:inkMkLst>
            <pc:docMk/>
            <pc:sldMk cId="824451815" sldId="259"/>
            <ac:inkMk id="214" creationId="{C42DB946-C814-771D-01A6-F4869EE2417B}"/>
          </ac:inkMkLst>
        </pc:inkChg>
        <pc:inkChg chg="add">
          <ac:chgData name="Josip Lovrić" userId="S::josip.lovric18@skole.hr::2ea67296-2aec-4000-8695-3724fb51d2be" providerId="AD" clId="Web-{06D71121-5E53-6DCD-4404-4A507F9375C2}" dt="2024-05-10T10:42:49.069" v="639"/>
          <ac:inkMkLst>
            <pc:docMk/>
            <pc:sldMk cId="824451815" sldId="259"/>
            <ac:inkMk id="215" creationId="{E6BBF4BB-AED1-BCAF-7C17-29B374F46318}"/>
          </ac:inkMkLst>
        </pc:inkChg>
        <pc:inkChg chg="add">
          <ac:chgData name="Josip Lovrić" userId="S::josip.lovric18@skole.hr::2ea67296-2aec-4000-8695-3724fb51d2be" providerId="AD" clId="Web-{06D71121-5E53-6DCD-4404-4A507F9375C2}" dt="2024-05-10T10:42:56.663" v="640"/>
          <ac:inkMkLst>
            <pc:docMk/>
            <pc:sldMk cId="824451815" sldId="259"/>
            <ac:inkMk id="216" creationId="{0B74FC34-7BE5-AE8C-3787-DE0095039402}"/>
          </ac:inkMkLst>
        </pc:inkChg>
        <pc:inkChg chg="add del">
          <ac:chgData name="Josip Lovrić" userId="S::josip.lovric18@skole.hr::2ea67296-2aec-4000-8695-3724fb51d2be" providerId="AD" clId="Web-{06D71121-5E53-6DCD-4404-4A507F9375C2}" dt="2024-05-10T10:43:24.977" v="643"/>
          <ac:inkMkLst>
            <pc:docMk/>
            <pc:sldMk cId="824451815" sldId="259"/>
            <ac:inkMk id="218" creationId="{EFDE9535-31AF-D4D3-1DE0-A106BDE8BC28}"/>
          </ac:inkMkLst>
        </pc:inkChg>
        <pc:cxnChg chg="add del">
          <ac:chgData name="Josip Lovrić" userId="S::josip.lovric18@skole.hr::2ea67296-2aec-4000-8695-3724fb51d2be" providerId="AD" clId="Web-{06D71121-5E53-6DCD-4404-4A507F9375C2}" dt="2024-05-10T10:15:55.618" v="467"/>
          <ac:cxnSpMkLst>
            <pc:docMk/>
            <pc:sldMk cId="824451815" sldId="259"/>
            <ac:cxnSpMk id="50" creationId="{716BC162-B978-5B14-2888-3EF1A6735381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16:51.589" v="473"/>
          <ac:cxnSpMkLst>
            <pc:docMk/>
            <pc:sldMk cId="824451815" sldId="259"/>
            <ac:cxnSpMk id="52" creationId="{FB5D7978-4209-EB51-5C4A-2B2FE540020C}"/>
          </ac:cxnSpMkLst>
        </pc:cxnChg>
        <pc:cxnChg chg="add del">
          <ac:chgData name="Josip Lovrić" userId="S::josip.lovric18@skole.hr::2ea67296-2aec-4000-8695-3724fb51d2be" providerId="AD" clId="Web-{06D71121-5E53-6DCD-4404-4A507F9375C2}" dt="2024-05-10T10:16:48.901" v="472"/>
          <ac:cxnSpMkLst>
            <pc:docMk/>
            <pc:sldMk cId="824451815" sldId="259"/>
            <ac:cxnSpMk id="54" creationId="{4A756843-25DD-EA1B-4DA6-0E7B88DD6917}"/>
          </ac:cxnSpMkLst>
        </pc:cxnChg>
        <pc:cxnChg chg="add del">
          <ac:chgData name="Josip Lovrić" userId="S::josip.lovric18@skole.hr::2ea67296-2aec-4000-8695-3724fb51d2be" providerId="AD" clId="Web-{06D71121-5E53-6DCD-4404-4A507F9375C2}" dt="2024-05-10T10:17:27.247" v="477"/>
          <ac:cxnSpMkLst>
            <pc:docMk/>
            <pc:sldMk cId="824451815" sldId="259"/>
            <ac:cxnSpMk id="56" creationId="{46348EB4-9893-748A-C376-AA5755139EA8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18:56.922" v="483"/>
          <ac:cxnSpMkLst>
            <pc:docMk/>
            <pc:sldMk cId="824451815" sldId="259"/>
            <ac:cxnSpMk id="87" creationId="{66A62F3A-2EA3-EF07-A220-FF9981F19705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19:46.736" v="497"/>
          <ac:cxnSpMkLst>
            <pc:docMk/>
            <pc:sldMk cId="824451815" sldId="259"/>
            <ac:cxnSpMk id="89" creationId="{7E352A9A-41D6-2F44-2BB8-7FBF8C93D7D6}"/>
          </ac:cxnSpMkLst>
        </pc:cxnChg>
        <pc:cxnChg chg="add del">
          <ac:chgData name="Josip Lovrić" userId="S::josip.lovric18@skole.hr::2ea67296-2aec-4000-8695-3724fb51d2be" providerId="AD" clId="Web-{06D71121-5E53-6DCD-4404-4A507F9375C2}" dt="2024-05-10T10:33:33.330" v="580"/>
          <ac:cxnSpMkLst>
            <pc:docMk/>
            <pc:sldMk cId="824451815" sldId="259"/>
            <ac:cxnSpMk id="194" creationId="{44B09ED6-222F-B7E6-1F79-C8C573767A29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36:39.399" v="608"/>
          <ac:cxnSpMkLst>
            <pc:docMk/>
            <pc:sldMk cId="824451815" sldId="259"/>
            <ac:cxnSpMk id="195" creationId="{D3FD7960-8E31-E982-A51B-97C1EB1B77A8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36:32.758" v="606"/>
          <ac:cxnSpMkLst>
            <pc:docMk/>
            <pc:sldMk cId="824451815" sldId="259"/>
            <ac:cxnSpMk id="196" creationId="{B0575D76-B2C7-81DC-1A86-AE6A355624AF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36:35.555" v="607"/>
          <ac:cxnSpMkLst>
            <pc:docMk/>
            <pc:sldMk cId="824451815" sldId="259"/>
            <ac:cxnSpMk id="197" creationId="{498F850F-E759-5CDC-0656-DCA005B06FAC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36:29.430" v="605"/>
          <ac:cxnSpMkLst>
            <pc:docMk/>
            <pc:sldMk cId="824451815" sldId="259"/>
            <ac:cxnSpMk id="198" creationId="{FD3E8BEF-5D1D-DF1A-D565-055E2511212B}"/>
          </ac:cxnSpMkLst>
        </pc:cxnChg>
        <pc:cxnChg chg="add del">
          <ac:chgData name="Josip Lovrić" userId="S::josip.lovric18@skole.hr::2ea67296-2aec-4000-8695-3724fb51d2be" providerId="AD" clId="Web-{06D71121-5E53-6DCD-4404-4A507F9375C2}" dt="2024-05-10T10:43:28.539" v="644"/>
          <ac:cxnSpMkLst>
            <pc:docMk/>
            <pc:sldMk cId="824451815" sldId="259"/>
            <ac:cxnSpMk id="217" creationId="{49704F97-00DB-3B5B-0BFC-28FF52B71D52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54:19.204" v="673"/>
          <ac:cxnSpMkLst>
            <pc:docMk/>
            <pc:sldMk cId="824451815" sldId="259"/>
            <ac:cxnSpMk id="221" creationId="{0092440C-4F17-129C-4918-A571E822AF1B}"/>
          </ac:cxnSpMkLst>
        </pc:cxnChg>
        <pc:cxnChg chg="add del">
          <ac:chgData name="Josip Lovrić" userId="S::josip.lovric18@skole.hr::2ea67296-2aec-4000-8695-3724fb51d2be" providerId="AD" clId="Web-{06D71121-5E53-6DCD-4404-4A507F9375C2}" dt="2024-05-10T10:54:34.299" v="675"/>
          <ac:cxnSpMkLst>
            <pc:docMk/>
            <pc:sldMk cId="824451815" sldId="259"/>
            <ac:cxnSpMk id="222" creationId="{D23C804A-8BBC-7CFA-B269-CE79667F5468}"/>
          </ac:cxnSpMkLst>
        </pc:cxnChg>
        <pc:cxnChg chg="add del mod">
          <ac:chgData name="Josip Lovrić" userId="S::josip.lovric18@skole.hr::2ea67296-2aec-4000-8695-3724fb51d2be" providerId="AD" clId="Web-{06D71121-5E53-6DCD-4404-4A507F9375C2}" dt="2024-05-10T10:55:01.847" v="678"/>
          <ac:cxnSpMkLst>
            <pc:docMk/>
            <pc:sldMk cId="824451815" sldId="259"/>
            <ac:cxnSpMk id="223" creationId="{D184C6B4-FEE1-F2DB-E8B2-D542E14F9593}"/>
          </ac:cxnSpMkLst>
        </pc:cxnChg>
      </pc:sldChg>
      <pc:sldChg chg="del">
        <pc:chgData name="Josip Lovrić" userId="S::josip.lovric18@skole.hr::2ea67296-2aec-4000-8695-3724fb51d2be" providerId="AD" clId="Web-{06D71121-5E53-6DCD-4404-4A507F9375C2}" dt="2024-05-10T09:49:31.777" v="0"/>
        <pc:sldMkLst>
          <pc:docMk/>
          <pc:sldMk cId="917325291" sldId="259"/>
        </pc:sldMkLst>
      </pc:sldChg>
      <pc:sldChg chg="addSp delSp modSp new del mod setBg modClrScheme delDesignElem chgLayout">
        <pc:chgData name="Josip Lovrić" userId="S::josip.lovric18@skole.hr::2ea67296-2aec-4000-8695-3724fb51d2be" providerId="AD" clId="Web-{06D71121-5E53-6DCD-4404-4A507F9375C2}" dt="2024-05-10T10:04:31.717" v="181"/>
        <pc:sldMkLst>
          <pc:docMk/>
          <pc:sldMk cId="2792165758" sldId="259"/>
        </pc:sldMkLst>
        <pc:spChg chg="mod ord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2" creationId="{F3941D4E-512D-A680-2A10-15D41EEC57DC}"/>
          </ac:spMkLst>
        </pc:spChg>
        <pc:spChg chg="del">
          <ac:chgData name="Josip Lovrić" userId="S::josip.lovric18@skole.hr::2ea67296-2aec-4000-8695-3724fb51d2be" providerId="AD" clId="Web-{06D71121-5E53-6DCD-4404-4A507F9375C2}" dt="2024-05-10T10:02:44.010" v="172"/>
          <ac:spMkLst>
            <pc:docMk/>
            <pc:sldMk cId="2792165758" sldId="259"/>
            <ac:spMk id="3" creationId="{ED60E848-D5F2-3186-5D18-5A90B5F97D3B}"/>
          </ac:spMkLst>
        </pc:spChg>
        <pc:spChg chg="add mod ord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4" creationId="{7AFEEF28-BE77-8E1A-9CEA-E11006FF6F89}"/>
          </ac:spMkLst>
        </pc:spChg>
        <pc:spChg chg="add mod ord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5" creationId="{ED7E520E-A088-8FB8-9984-6B5BA27578A5}"/>
          </ac:spMkLst>
        </pc:spChg>
        <pc:spChg chg="add mod">
          <ac:chgData name="Josip Lovrić" userId="S::josip.lovric18@skole.hr::2ea67296-2aec-4000-8695-3724fb51d2be" providerId="AD" clId="Web-{06D71121-5E53-6DCD-4404-4A507F9375C2}" dt="2024-05-10T10:04:22.530" v="180" actId="1076"/>
          <ac:spMkLst>
            <pc:docMk/>
            <pc:sldMk cId="2792165758" sldId="259"/>
            <ac:spMk id="6" creationId="{AD51284A-F6AB-54D6-B34A-E300AF3FEF2C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8" creationId="{A4798C7F-C8CA-4799-BF37-3AB4642CDB66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41" creationId="{216BB147-20D5-4D93-BDA5-1BC614D6A4B2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43" creationId="{0A253F60-DE40-4508-A37A-61331DF1DD5D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107" creationId="{BA6285CA-6AFA-4F27-AFB5-1B32CDE09B1A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109" creationId="{D690347A-6937-4F6D-93E3-D398D803DE33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111" creationId="{DE6FA2BA-220F-4070-A46C-D437A6D2421C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113" creationId="{B18D2A95-840F-45DF-AD93-5FA412FCC7EA}"/>
          </ac:spMkLst>
        </pc:spChg>
        <pc:spChg chg="add del">
          <ac:chgData name="Josip Lovrić" userId="S::josip.lovric18@skole.hr::2ea67296-2aec-4000-8695-3724fb51d2be" providerId="AD" clId="Web-{06D71121-5E53-6DCD-4404-4A507F9375C2}" dt="2024-05-10T10:03:17.418" v="176"/>
          <ac:spMkLst>
            <pc:docMk/>
            <pc:sldMk cId="2792165758" sldId="259"/>
            <ac:spMk id="115" creationId="{F92A3F2D-F424-43A3-88B0-FB258A0C1829}"/>
          </ac:spMkLst>
        </pc:spChg>
        <pc:grpChg chg="add del">
          <ac:chgData name="Josip Lovrić" userId="S::josip.lovric18@skole.hr::2ea67296-2aec-4000-8695-3724fb51d2be" providerId="AD" clId="Web-{06D71121-5E53-6DCD-4404-4A507F9375C2}" dt="2024-05-10T10:03:17.418" v="176"/>
          <ac:grpSpMkLst>
            <pc:docMk/>
            <pc:sldMk cId="2792165758" sldId="259"/>
            <ac:grpSpMk id="10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3:17.418" v="176"/>
          <ac:grpSpMkLst>
            <pc:docMk/>
            <pc:sldMk cId="2792165758" sldId="259"/>
            <ac:grpSpMk id="45" creationId="{CFB42397-759B-4110-90F9-11A099A04F18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3:17.418" v="176"/>
          <ac:grpSpMkLst>
            <pc:docMk/>
            <pc:sldMk cId="2792165758" sldId="259"/>
            <ac:grpSpMk id="76" creationId="{9A50F0F9-04C8-47E4-AF66-B3CAF8C81917}"/>
          </ac:grpSpMkLst>
        </pc:grpChg>
        <pc:grpChg chg="add del">
          <ac:chgData name="Josip Lovrić" userId="S::josip.lovric18@skole.hr::2ea67296-2aec-4000-8695-3724fb51d2be" providerId="AD" clId="Web-{06D71121-5E53-6DCD-4404-4A507F9375C2}" dt="2024-05-10T10:03:17.418" v="176"/>
          <ac:grpSpMkLst>
            <pc:docMk/>
            <pc:sldMk cId="2792165758" sldId="259"/>
            <ac:grpSpMk id="117" creationId="{E8BBA9B4-EF00-4579-A73A-061C5F902438}"/>
          </ac:grpSpMkLst>
        </pc:grpChg>
      </pc:sldChg>
      <pc:sldChg chg="delSp add replId">
        <pc:chgData name="Josip Lovrić" userId="S::josip.lovric18@skole.hr::2ea67296-2aec-4000-8695-3724fb51d2be" providerId="AD" clId="Web-{06D71121-5E53-6DCD-4404-4A507F9375C2}" dt="2024-05-10T11:06:29.685" v="765"/>
        <pc:sldMkLst>
          <pc:docMk/>
          <pc:sldMk cId="3004448151" sldId="260"/>
        </pc:sldMkLst>
        <pc:spChg chg="del">
          <ac:chgData name="Josip Lovrić" userId="S::josip.lovric18@skole.hr::2ea67296-2aec-4000-8695-3724fb51d2be" providerId="AD" clId="Web-{06D71121-5E53-6DCD-4404-4A507F9375C2}" dt="2024-05-10T11:06:11.028" v="763"/>
          <ac:spMkLst>
            <pc:docMk/>
            <pc:sldMk cId="3004448151" sldId="260"/>
            <ac:spMk id="173" creationId="{21E83097-DA45-E8BB-3577-D9534AB15B84}"/>
          </ac:spMkLst>
        </pc:spChg>
        <pc:spChg chg="del">
          <ac:chgData name="Josip Lovrić" userId="S::josip.lovric18@skole.hr::2ea67296-2aec-4000-8695-3724fb51d2be" providerId="AD" clId="Web-{06D71121-5E53-6DCD-4404-4A507F9375C2}" dt="2024-05-10T11:06:29.685" v="765"/>
          <ac:spMkLst>
            <pc:docMk/>
            <pc:sldMk cId="3004448151" sldId="260"/>
            <ac:spMk id="185" creationId="{BFEC1042-3FDC-47A3-BCD7-CA9D052F987E}"/>
          </ac:spMkLst>
        </pc:spChg>
        <pc:spChg chg="del">
          <ac:chgData name="Josip Lovrić" userId="S::josip.lovric18@skole.hr::2ea67296-2aec-4000-8695-3724fb51d2be" providerId="AD" clId="Web-{06D71121-5E53-6DCD-4404-4A507F9375C2}" dt="2024-05-10T11:06:08.059" v="762"/>
          <ac:spMkLst>
            <pc:docMk/>
            <pc:sldMk cId="3004448151" sldId="260"/>
            <ac:spMk id="187" creationId="{589D0498-3A14-100B-0859-A857A454FB1B}"/>
          </ac:spMkLst>
        </pc:spChg>
        <pc:spChg chg="del">
          <ac:chgData name="Josip Lovrić" userId="S::josip.lovric18@skole.hr::2ea67296-2aec-4000-8695-3724fb51d2be" providerId="AD" clId="Web-{06D71121-5E53-6DCD-4404-4A507F9375C2}" dt="2024-05-10T11:06:13.809" v="764"/>
          <ac:spMkLst>
            <pc:docMk/>
            <pc:sldMk cId="3004448151" sldId="260"/>
            <ac:spMk id="188" creationId="{0ADFB761-6983-F95B-912C-3E104315FD7E}"/>
          </ac:spMkLst>
        </pc:spChg>
        <pc:spChg chg="del">
          <ac:chgData name="Josip Lovrić" userId="S::josip.lovric18@skole.hr::2ea67296-2aec-4000-8695-3724fb51d2be" providerId="AD" clId="Web-{06D71121-5E53-6DCD-4404-4A507F9375C2}" dt="2024-05-10T11:06:05.715" v="761"/>
          <ac:spMkLst>
            <pc:docMk/>
            <pc:sldMk cId="3004448151" sldId="260"/>
            <ac:spMk id="219" creationId="{8889B18F-0EA5-8115-D650-1FFFADD642EF}"/>
          </ac:spMkLst>
        </pc:spChg>
        <pc:spChg chg="del">
          <ac:chgData name="Josip Lovrić" userId="S::josip.lovric18@skole.hr::2ea67296-2aec-4000-8695-3724fb51d2be" providerId="AD" clId="Web-{06D71121-5E53-6DCD-4404-4A507F9375C2}" dt="2024-05-10T11:06:04.481" v="760"/>
          <ac:spMkLst>
            <pc:docMk/>
            <pc:sldMk cId="3004448151" sldId="260"/>
            <ac:spMk id="220" creationId="{DBB1246C-9FA5-97D5-0532-E63820E418FF}"/>
          </ac:spMkLst>
        </pc:spChg>
      </pc:sldChg>
      <pc:sldChg chg="new del">
        <pc:chgData name="Josip Lovrić" userId="S::josip.lovric18@skole.hr::2ea67296-2aec-4000-8695-3724fb51d2be" providerId="AD" clId="Web-{06D71121-5E53-6DCD-4404-4A507F9375C2}" dt="2024-05-10T10:03:04.136" v="174"/>
        <pc:sldMkLst>
          <pc:docMk/>
          <pc:sldMk cId="3631776213" sldId="260"/>
        </pc:sldMkLst>
      </pc:sldChg>
      <pc:sldChg chg="addSp new del">
        <pc:chgData name="Josip Lovrić" userId="S::josip.lovric18@skole.hr::2ea67296-2aec-4000-8695-3724fb51d2be" providerId="AD" clId="Web-{06D71121-5E53-6DCD-4404-4A507F9375C2}" dt="2024-05-10T11:01:31.861" v="740"/>
        <pc:sldMkLst>
          <pc:docMk/>
          <pc:sldMk cId="4183693111" sldId="260"/>
        </pc:sldMkLst>
        <pc:spChg chg="add">
          <ac:chgData name="Josip Lovrić" userId="S::josip.lovric18@skole.hr::2ea67296-2aec-4000-8695-3724fb51d2be" providerId="AD" clId="Web-{06D71121-5E53-6DCD-4404-4A507F9375C2}" dt="2024-05-10T11:01:18.939" v="730"/>
          <ac:spMkLst>
            <pc:docMk/>
            <pc:sldMk cId="4183693111" sldId="260"/>
            <ac:spMk id="6" creationId="{86440033-96D4-1704-69A5-337BF52B76F5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2.814" v="731"/>
          <ac:spMkLst>
            <pc:docMk/>
            <pc:sldMk cId="4183693111" sldId="260"/>
            <ac:spMk id="8" creationId="{16E03DB6-1DBC-16EA-2991-C700B53B1915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4.002" v="732"/>
          <ac:spMkLst>
            <pc:docMk/>
            <pc:sldMk cId="4183693111" sldId="260"/>
            <ac:spMk id="10" creationId="{DC3C57E8-131E-80A3-3718-06B48CA33637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4.283" v="733"/>
          <ac:spMkLst>
            <pc:docMk/>
            <pc:sldMk cId="4183693111" sldId="260"/>
            <ac:spMk id="12" creationId="{85D00867-3094-B77C-99AD-968FD50FEFA3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4.627" v="734"/>
          <ac:spMkLst>
            <pc:docMk/>
            <pc:sldMk cId="4183693111" sldId="260"/>
            <ac:spMk id="14" creationId="{4BA3B875-DC40-23A1-53AC-2ED70413C749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4.752" v="735"/>
          <ac:spMkLst>
            <pc:docMk/>
            <pc:sldMk cId="4183693111" sldId="260"/>
            <ac:spMk id="16" creationId="{A8BD5A62-BD40-47EB-471E-DB5D77B43A9A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5.002" v="736"/>
          <ac:spMkLst>
            <pc:docMk/>
            <pc:sldMk cId="4183693111" sldId="260"/>
            <ac:spMk id="18" creationId="{3AE626F9-88EF-329F-F5CC-0CF885C4AFFB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5.142" v="737"/>
          <ac:spMkLst>
            <pc:docMk/>
            <pc:sldMk cId="4183693111" sldId="260"/>
            <ac:spMk id="20" creationId="{CA5E7751-0897-B69D-251E-1B2B4D195001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5.346" v="738"/>
          <ac:spMkLst>
            <pc:docMk/>
            <pc:sldMk cId="4183693111" sldId="260"/>
            <ac:spMk id="22" creationId="{2AF4975D-0C4D-8840-92AD-A0D4D9942073}"/>
          </ac:spMkLst>
        </pc:spChg>
        <pc:spChg chg="add">
          <ac:chgData name="Josip Lovrić" userId="S::josip.lovric18@skole.hr::2ea67296-2aec-4000-8695-3724fb51d2be" providerId="AD" clId="Web-{06D71121-5E53-6DCD-4404-4A507F9375C2}" dt="2024-05-10T11:01:25.486" v="739"/>
          <ac:spMkLst>
            <pc:docMk/>
            <pc:sldMk cId="4183693111" sldId="260"/>
            <ac:spMk id="24" creationId="{8BDDACB2-99CE-9642-72F4-824B143DE2BD}"/>
          </ac:spMkLst>
        </pc:spChg>
      </pc:sldChg>
    </pc:docChg>
  </pc:docChgLst>
  <pc:docChgLst>
    <pc:chgData name="Josip Lovrić" userId="S::josip.lovric18@skole.hr::2ea67296-2aec-4000-8695-3724fb51d2be" providerId="AD" clId="Web-{D43BF74A-95D0-7B9E-44AE-CD4EBB8134C9}"/>
    <pc:docChg chg="addSld delSld modSld sldOrd">
      <pc:chgData name="Josip Lovrić" userId="S::josip.lovric18@skole.hr::2ea67296-2aec-4000-8695-3724fb51d2be" providerId="AD" clId="Web-{D43BF74A-95D0-7B9E-44AE-CD4EBB8134C9}" dt="2024-05-16T22:09:18.622" v="1801"/>
      <pc:docMkLst>
        <pc:docMk/>
      </pc:docMkLst>
      <pc:sldChg chg="addSp delSp modSp">
        <pc:chgData name="Josip Lovrić" userId="S::josip.lovric18@skole.hr::2ea67296-2aec-4000-8695-3724fb51d2be" providerId="AD" clId="Web-{D43BF74A-95D0-7B9E-44AE-CD4EBB8134C9}" dt="2024-05-16T22:09:18.622" v="1801"/>
        <pc:sldMkLst>
          <pc:docMk/>
          <pc:sldMk cId="2143274532" sldId="258"/>
        </pc:sldMkLst>
        <pc:spChg chg="mo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2" creationId="{F80593EF-1297-723D-B84A-9E6F2F453EF1}"/>
          </ac:spMkLst>
        </pc:spChg>
        <pc:spChg chg="mo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3" creationId="{0688F9FA-8967-5624-FC5C-2A51C1EC9A0E}"/>
          </ac:spMkLst>
        </pc:spChg>
        <pc:spChg chg="mod">
          <ac:chgData name="Josip Lovrić" userId="S::josip.lovric18@skole.hr::2ea67296-2aec-4000-8695-3724fb51d2be" providerId="AD" clId="Web-{D43BF74A-95D0-7B9E-44AE-CD4EBB8134C9}" dt="2024-05-16T22:08:58.012" v="1798"/>
          <ac:spMkLst>
            <pc:docMk/>
            <pc:sldMk cId="2143274532" sldId="258"/>
            <ac:spMk id="4" creationId="{4B104C31-B3D3-BD18-6288-7F30D4E2CE14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6" creationId="{A4798C7F-C8CA-4799-BF37-3AB4642CDB66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43" creationId="{216BB147-20D5-4D93-BDA5-1BC614D6A4B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45" creationId="{0A253F60-DE40-4508-A37A-61331DF1DD5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47" creationId="{C701CD53-28FC-491C-9022-F74BE327CC33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80" creationId="{F9B84E06-1DBF-4F55-9B5E-F2F1E38EBA57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113" creationId="{8E7E1993-6448-42F8-8FB3-76104F45B344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115" creationId="{BC3FA84C-8729-4FD0-B361-46AE04B43E9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117" creationId="{2391C84E-C2EA-44FC-A7D1-FAE3E285055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150" creationId="{EB97ECD4-67DD-4166-9EC5-5D88340058D9}"/>
          </ac:spMkLst>
        </pc:spChg>
        <pc:spChg chg="ad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155" creationId="{A4798C7F-C8CA-4799-BF37-3AB4642CDB66}"/>
          </ac:spMkLst>
        </pc:spChg>
        <pc:spChg chg="ad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188" creationId="{216BB147-20D5-4D93-BDA5-1BC614D6A4B2}"/>
          </ac:spMkLst>
        </pc:spChg>
        <pc:spChg chg="ad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190" creationId="{0A253F60-DE40-4508-A37A-61331DF1DD5D}"/>
          </ac:spMkLst>
        </pc:spChg>
        <pc:spChg chg="ad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254" creationId="{1C582B07-D0F0-4B6B-A5D9-D2F192CB3A4E}"/>
          </ac:spMkLst>
        </pc:spChg>
        <pc:spChg chg="ad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256" creationId="{181CC2FD-F5D2-4415-8486-46858CC427A4}"/>
          </ac:spMkLst>
        </pc:spChg>
        <pc:spChg chg="ad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258" creationId="{DA1A4301-6FFC-4C82-A1FA-7634D8CAA8F5}"/>
          </ac:spMkLst>
        </pc:spChg>
        <pc:spChg chg="add">
          <ac:chgData name="Josip Lovrić" userId="S::josip.lovric18@skole.hr::2ea67296-2aec-4000-8695-3724fb51d2be" providerId="AD" clId="Web-{D43BF74A-95D0-7B9E-44AE-CD4EBB8134C9}" dt="2024-05-16T22:09:18.622" v="1801"/>
          <ac:spMkLst>
            <pc:docMk/>
            <pc:sldMk cId="2143274532" sldId="258"/>
            <ac:spMk id="260" creationId="{E1063619-981B-4E62-A26E-E345BB3080BA}"/>
          </ac:spMkLst>
        </pc:spChg>
        <pc:grpChg chg="add del">
          <ac:chgData name="Josip Lovrić" userId="S::josip.lovric18@skole.hr::2ea67296-2aec-4000-8695-3724fb51d2be" providerId="AD" clId="Web-{D43BF74A-95D0-7B9E-44AE-CD4EBB8134C9}" dt="2024-05-16T22:09:18.622" v="1801"/>
          <ac:grpSpMkLst>
            <pc:docMk/>
            <pc:sldMk cId="2143274532" sldId="258"/>
            <ac:grpSpMk id="7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2:09:18.622" v="1801"/>
          <ac:grpSpMkLst>
            <pc:docMk/>
            <pc:sldMk cId="2143274532" sldId="258"/>
            <ac:grpSpMk id="49" creationId="{BC25D6CE-B5F2-4E0D-894F-9521E2433076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2:09:18.622" v="1801"/>
          <ac:grpSpMkLst>
            <pc:docMk/>
            <pc:sldMk cId="2143274532" sldId="258"/>
            <ac:grpSpMk id="82" creationId="{2D739D9D-4A11-49F5-B045-708F7DED1CD4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2:09:18.622" v="1801"/>
          <ac:grpSpMkLst>
            <pc:docMk/>
            <pc:sldMk cId="2143274532" sldId="258"/>
            <ac:grpSpMk id="119" creationId="{47B3131A-B518-43E5-A896-E9D654A4863F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2:09:18.622" v="1801"/>
          <ac:grpSpMkLst>
            <pc:docMk/>
            <pc:sldMk cId="2143274532" sldId="258"/>
            <ac:grpSpMk id="157" creationId="{87F0794B-55D3-4D2D-BDE7-4688ED321E42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2:09:18.622" v="1801"/>
          <ac:grpSpMkLst>
            <pc:docMk/>
            <pc:sldMk cId="2143274532" sldId="258"/>
            <ac:grpSpMk id="192" creationId="{CFB42397-759B-4110-90F9-11A099A04F18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2:09:18.622" v="1801"/>
          <ac:grpSpMkLst>
            <pc:docMk/>
            <pc:sldMk cId="2143274532" sldId="258"/>
            <ac:grpSpMk id="223" creationId="{9A50F0F9-04C8-47E4-AF66-B3CAF8C81917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2:09:18.622" v="1801"/>
          <ac:grpSpMkLst>
            <pc:docMk/>
            <pc:sldMk cId="2143274532" sldId="258"/>
            <ac:grpSpMk id="262" creationId="{8323DD1D-77DE-48B2-A0A0-6265801531E5}"/>
          </ac:grpSpMkLst>
        </pc:grpChg>
      </pc:sldChg>
      <pc:sldChg chg="modSp">
        <pc:chgData name="Josip Lovrić" userId="S::josip.lovric18@skole.hr::2ea67296-2aec-4000-8695-3724fb51d2be" providerId="AD" clId="Web-{D43BF74A-95D0-7B9E-44AE-CD4EBB8134C9}" dt="2024-05-16T19:56:56.775" v="6" actId="20577"/>
        <pc:sldMkLst>
          <pc:docMk/>
          <pc:sldMk cId="2445688805" sldId="260"/>
        </pc:sldMkLst>
        <pc:spChg chg="mod">
          <ac:chgData name="Josip Lovrić" userId="S::josip.lovric18@skole.hr::2ea67296-2aec-4000-8695-3724fb51d2be" providerId="AD" clId="Web-{D43BF74A-95D0-7B9E-44AE-CD4EBB8134C9}" dt="2024-05-16T19:56:56.775" v="6" actId="20577"/>
          <ac:spMkLst>
            <pc:docMk/>
            <pc:sldMk cId="2445688805" sldId="260"/>
            <ac:spMk id="6" creationId="{898AFDB0-08DD-D568-5FA1-F7C9B0BEA8AD}"/>
          </ac:spMkLst>
        </pc:spChg>
      </pc:sldChg>
      <pc:sldChg chg="modSp">
        <pc:chgData name="Josip Lovrić" userId="S::josip.lovric18@skole.hr::2ea67296-2aec-4000-8695-3724fb51d2be" providerId="AD" clId="Web-{D43BF74A-95D0-7B9E-44AE-CD4EBB8134C9}" dt="2024-05-16T19:56:56.837" v="7" actId="20577"/>
        <pc:sldMkLst>
          <pc:docMk/>
          <pc:sldMk cId="369403855" sldId="261"/>
        </pc:sldMkLst>
        <pc:spChg chg="mod">
          <ac:chgData name="Josip Lovrić" userId="S::josip.lovric18@skole.hr::2ea67296-2aec-4000-8695-3724fb51d2be" providerId="AD" clId="Web-{D43BF74A-95D0-7B9E-44AE-CD4EBB8134C9}" dt="2024-05-16T19:56:56.837" v="7" actId="20577"/>
          <ac:spMkLst>
            <pc:docMk/>
            <pc:sldMk cId="369403855" sldId="261"/>
            <ac:spMk id="6" creationId="{898AFDB0-08DD-D568-5FA1-F7C9B0BEA8AD}"/>
          </ac:spMkLst>
        </pc:spChg>
      </pc:sldChg>
      <pc:sldChg chg="addSp modSp add replId">
        <pc:chgData name="Josip Lovrić" userId="S::josip.lovric18@skole.hr::2ea67296-2aec-4000-8695-3724fb51d2be" providerId="AD" clId="Web-{D43BF74A-95D0-7B9E-44AE-CD4EBB8134C9}" dt="2024-05-16T20:02:54.105" v="158" actId="1076"/>
        <pc:sldMkLst>
          <pc:docMk/>
          <pc:sldMk cId="822235483" sldId="262"/>
        </pc:sldMkLst>
        <pc:spChg chg="add mod">
          <ac:chgData name="Josip Lovrić" userId="S::josip.lovric18@skole.hr::2ea67296-2aec-4000-8695-3724fb51d2be" providerId="AD" clId="Web-{D43BF74A-95D0-7B9E-44AE-CD4EBB8134C9}" dt="2024-05-16T20:02:17.730" v="127" actId="14100"/>
          <ac:spMkLst>
            <pc:docMk/>
            <pc:sldMk cId="822235483" sldId="262"/>
            <ac:spMk id="5" creationId="{4EB3409F-30E3-9DC0-ABE1-CF138C3E5F51}"/>
          </ac:spMkLst>
        </pc:spChg>
        <pc:spChg chg="add mod">
          <ac:chgData name="Josip Lovrić" userId="S::josip.lovric18@skole.hr::2ea67296-2aec-4000-8695-3724fb51d2be" providerId="AD" clId="Web-{D43BF74A-95D0-7B9E-44AE-CD4EBB8134C9}" dt="2024-05-16T19:59:03.588" v="77" actId="1076"/>
          <ac:spMkLst>
            <pc:docMk/>
            <pc:sldMk cId="822235483" sldId="262"/>
            <ac:spMk id="7" creationId="{D7D3A5AF-1E3F-5431-76AA-490791B9CEAE}"/>
          </ac:spMkLst>
        </pc:spChg>
        <pc:spChg chg="add mod">
          <ac:chgData name="Josip Lovrić" userId="S::josip.lovric18@skole.hr::2ea67296-2aec-4000-8695-3724fb51d2be" providerId="AD" clId="Web-{D43BF74A-95D0-7B9E-44AE-CD4EBB8134C9}" dt="2024-05-16T20:02:13.620" v="126" actId="14100"/>
          <ac:spMkLst>
            <pc:docMk/>
            <pc:sldMk cId="822235483" sldId="262"/>
            <ac:spMk id="14" creationId="{E9795ED9-82E0-0293-D0BD-84D7B472A262}"/>
          </ac:spMkLst>
        </pc:spChg>
        <pc:spChg chg="add mod">
          <ac:chgData name="Josip Lovrić" userId="S::josip.lovric18@skole.hr::2ea67296-2aec-4000-8695-3724fb51d2be" providerId="AD" clId="Web-{D43BF74A-95D0-7B9E-44AE-CD4EBB8134C9}" dt="2024-05-16T20:02:54.105" v="158" actId="1076"/>
          <ac:spMkLst>
            <pc:docMk/>
            <pc:sldMk cId="822235483" sldId="262"/>
            <ac:spMk id="15" creationId="{158CB6EA-2B03-D18B-438C-10B50F31C5B5}"/>
          </ac:spMkLst>
        </pc:spChg>
      </pc:sldChg>
      <pc:sldChg chg="modSp add del ord replId">
        <pc:chgData name="Josip Lovrić" userId="S::josip.lovric18@skole.hr::2ea67296-2aec-4000-8695-3724fb51d2be" providerId="AD" clId="Web-{D43BF74A-95D0-7B9E-44AE-CD4EBB8134C9}" dt="2024-05-16T20:03:36.746" v="161"/>
        <pc:sldMkLst>
          <pc:docMk/>
          <pc:sldMk cId="216379788" sldId="263"/>
        </pc:sldMkLst>
        <pc:spChg chg="mod">
          <ac:chgData name="Josip Lovrić" userId="S::josip.lovric18@skole.hr::2ea67296-2aec-4000-8695-3724fb51d2be" providerId="AD" clId="Web-{D43BF74A-95D0-7B9E-44AE-CD4EBB8134C9}" dt="2024-05-16T20:01:40.292" v="122" actId="1076"/>
          <ac:spMkLst>
            <pc:docMk/>
            <pc:sldMk cId="216379788" sldId="263"/>
            <ac:spMk id="5" creationId="{4EB3409F-30E3-9DC0-ABE1-CF138C3E5F51}"/>
          </ac:spMkLst>
        </pc:spChg>
        <pc:spChg chg="mod">
          <ac:chgData name="Josip Lovrić" userId="S::josip.lovric18@skole.hr::2ea67296-2aec-4000-8695-3724fb51d2be" providerId="AD" clId="Web-{D43BF74A-95D0-7B9E-44AE-CD4EBB8134C9}" dt="2024-05-16T20:01:34.558" v="121" actId="20577"/>
          <ac:spMkLst>
            <pc:docMk/>
            <pc:sldMk cId="216379788" sldId="263"/>
            <ac:spMk id="7" creationId="{D7D3A5AF-1E3F-5431-76AA-490791B9CEAE}"/>
          </ac:spMkLst>
        </pc:spChg>
      </pc:sldChg>
      <pc:sldChg chg="addSp modSp add ord replId">
        <pc:chgData name="Josip Lovrić" userId="S::josip.lovric18@skole.hr::2ea67296-2aec-4000-8695-3724fb51d2be" providerId="AD" clId="Web-{D43BF74A-95D0-7B9E-44AE-CD4EBB8134C9}" dt="2024-05-16T20:06:27.310" v="236" actId="1076"/>
        <pc:sldMkLst>
          <pc:docMk/>
          <pc:sldMk cId="3688432590" sldId="264"/>
        </pc:sldMkLst>
        <pc:spChg chg="add mod">
          <ac:chgData name="Josip Lovrić" userId="S::josip.lovric18@skole.hr::2ea67296-2aec-4000-8695-3724fb51d2be" providerId="AD" clId="Web-{D43BF74A-95D0-7B9E-44AE-CD4EBB8134C9}" dt="2024-05-16T20:05:19.653" v="171"/>
          <ac:spMkLst>
            <pc:docMk/>
            <pc:sldMk cId="3688432590" sldId="264"/>
            <ac:spMk id="5" creationId="{1B23DC70-157E-4CDA-2AFD-9C21B1331072}"/>
          </ac:spMkLst>
        </pc:spChg>
        <pc:spChg chg="add mod">
          <ac:chgData name="Josip Lovrić" userId="S::josip.lovric18@skole.hr::2ea67296-2aec-4000-8695-3724fb51d2be" providerId="AD" clId="Web-{D43BF74A-95D0-7B9E-44AE-CD4EBB8134C9}" dt="2024-05-16T20:06:27.310" v="236" actId="1076"/>
          <ac:spMkLst>
            <pc:docMk/>
            <pc:sldMk cId="3688432590" sldId="264"/>
            <ac:spMk id="7" creationId="{D6476EDA-8041-DA0C-9392-0F83515AA4DC}"/>
          </ac:spMkLst>
        </pc:spChg>
      </pc:sldChg>
      <pc:sldChg chg="addSp delSp modSp new mod setBg">
        <pc:chgData name="Josip Lovrić" userId="S::josip.lovric18@skole.hr::2ea67296-2aec-4000-8695-3724fb51d2be" providerId="AD" clId="Web-{D43BF74A-95D0-7B9E-44AE-CD4EBB8134C9}" dt="2024-05-16T21:21:40.792" v="1197" actId="20577"/>
        <pc:sldMkLst>
          <pc:docMk/>
          <pc:sldMk cId="3596871579" sldId="265"/>
        </pc:sldMkLst>
        <pc:spChg chg="mod">
          <ac:chgData name="Josip Lovrić" userId="S::josip.lovric18@skole.hr::2ea67296-2aec-4000-8695-3724fb51d2be" providerId="AD" clId="Web-{D43BF74A-95D0-7B9E-44AE-CD4EBB8134C9}" dt="2024-05-16T21:21:40.792" v="1197" actId="20577"/>
          <ac:spMkLst>
            <pc:docMk/>
            <pc:sldMk cId="3596871579" sldId="265"/>
            <ac:spMk id="2" creationId="{B7C923E8-1EB5-1848-13FA-5F7C2A0CD8B6}"/>
          </ac:spMkLst>
        </pc:spChg>
        <pc:spChg chg="del mod">
          <ac:chgData name="Josip Lovrić" userId="S::josip.lovric18@skole.hr::2ea67296-2aec-4000-8695-3724fb51d2be" providerId="AD" clId="Web-{D43BF74A-95D0-7B9E-44AE-CD4EBB8134C9}" dt="2024-05-16T20:18:18.345" v="329"/>
          <ac:spMkLst>
            <pc:docMk/>
            <pc:sldMk cId="3596871579" sldId="265"/>
            <ac:spMk id="3" creationId="{9A2E9467-2801-D5B3-DC98-356396A5E434}"/>
          </ac:spMkLst>
        </pc:spChg>
        <pc:spChg chg="mod">
          <ac:chgData name="Josip Lovrić" userId="S::josip.lovric18@skole.hr::2ea67296-2aec-4000-8695-3724fb51d2be" providerId="AD" clId="Web-{D43BF74A-95D0-7B9E-44AE-CD4EBB8134C9}" dt="2024-05-16T20:18:29.424" v="332"/>
          <ac:spMkLst>
            <pc:docMk/>
            <pc:sldMk cId="3596871579" sldId="265"/>
            <ac:spMk id="4" creationId="{A296BC5B-54F3-A69F-ECEE-9E3E7C058AFF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4" creationId="{A4798C7F-C8CA-4799-BF37-3AB4642CDB66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47" creationId="{216BB147-20D5-4D93-BDA5-1BC614D6A4B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49" creationId="{0A253F60-DE40-4508-A37A-61331DF1DD5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51" creationId="{C701CD53-28FC-491C-9022-F74BE327CC33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84" creationId="{F9B84E06-1DBF-4F55-9B5E-F2F1E38EBA57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17" creationId="{8E7E1993-6448-42F8-8FB3-76104F45B344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19" creationId="{5B62175A-9061-4508-B024-671E2C3C3AA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21" creationId="{2391C84E-C2EA-44FC-A7D1-FAE3E285055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54" creationId="{7D7F7755-C305-4B28-8A86-8EA8898124E3}"/>
          </ac:spMkLst>
        </pc:spChg>
        <pc:spChg chg="add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59" creationId="{A4798C7F-C8CA-4799-BF37-3AB4642CDB66}"/>
          </ac:spMkLst>
        </pc:spChg>
        <pc:spChg chg="add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92" creationId="{216BB147-20D5-4D93-BDA5-1BC614D6A4B2}"/>
          </ac:spMkLst>
        </pc:spChg>
        <pc:spChg chg="add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94" creationId="{0A253F60-DE40-4508-A37A-61331DF1DD5D}"/>
          </ac:spMkLst>
        </pc:spChg>
        <pc:spChg chg="add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196" creationId="{9A0D6220-3DFE-4182-9152-9135493A6BDA}"/>
          </ac:spMkLst>
        </pc:spChg>
        <pc:spChg chg="add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229" creationId="{07678F73-9880-405C-9E21-2CC82BD044AE}"/>
          </ac:spMkLst>
        </pc:spChg>
        <pc:spChg chg="add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231" creationId="{1C582B07-D0F0-4B6B-A5D9-D2F192CB3A4E}"/>
          </ac:spMkLst>
        </pc:spChg>
        <pc:spChg chg="add">
          <ac:chgData name="Josip Lovrić" userId="S::josip.lovric18@skole.hr::2ea67296-2aec-4000-8695-3724fb51d2be" providerId="AD" clId="Web-{D43BF74A-95D0-7B9E-44AE-CD4EBB8134C9}" dt="2024-05-16T20:45:07.903" v="771"/>
          <ac:spMkLst>
            <pc:docMk/>
            <pc:sldMk cId="3596871579" sldId="265"/>
            <ac:spMk id="233" creationId="{DA1A4301-6FFC-4C82-A1FA-7634D8CAA8F5}"/>
          </ac:spMkLst>
        </pc:spChg>
        <pc:grpChg chg="add del">
          <ac:chgData name="Josip Lovrić" userId="S::josip.lovric18@skole.hr::2ea67296-2aec-4000-8695-3724fb51d2be" providerId="AD" clId="Web-{D43BF74A-95D0-7B9E-44AE-CD4EBB8134C9}" dt="2024-05-16T20:45:07.903" v="771"/>
          <ac:grpSpMkLst>
            <pc:docMk/>
            <pc:sldMk cId="3596871579" sldId="265"/>
            <ac:grpSpMk id="16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0:45:07.903" v="771"/>
          <ac:grpSpMkLst>
            <pc:docMk/>
            <pc:sldMk cId="3596871579" sldId="265"/>
            <ac:grpSpMk id="53" creationId="{BC25D6CE-B5F2-4E0D-894F-9521E2433076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0:45:07.903" v="771"/>
          <ac:grpSpMkLst>
            <pc:docMk/>
            <pc:sldMk cId="3596871579" sldId="265"/>
            <ac:grpSpMk id="86" creationId="{2D739D9D-4A11-49F5-B045-708F7DED1CD4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0:45:07.903" v="771"/>
          <ac:grpSpMkLst>
            <pc:docMk/>
            <pc:sldMk cId="3596871579" sldId="265"/>
            <ac:grpSpMk id="123" creationId="{47B3131A-B518-43E5-A896-E9D654A4863F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0:45:07.903" v="771"/>
          <ac:grpSpMkLst>
            <pc:docMk/>
            <pc:sldMk cId="3596871579" sldId="265"/>
            <ac:grpSpMk id="161" creationId="{87F0794B-55D3-4D2D-BDE7-4688ED321E42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0:45:07.903" v="771"/>
          <ac:grpSpMkLst>
            <pc:docMk/>
            <pc:sldMk cId="3596871579" sldId="265"/>
            <ac:grpSpMk id="198" creationId="{44C729BC-90F1-4823-A305-F6F124E93A95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0:45:07.903" v="771"/>
          <ac:grpSpMkLst>
            <pc:docMk/>
            <pc:sldMk cId="3596871579" sldId="265"/>
            <ac:grpSpMk id="235" creationId="{8323DD1D-77DE-48B2-A0A0-6265801531E5}"/>
          </ac:grpSpMkLst>
        </pc:grpChg>
        <pc:graphicFrameChg chg="add mod ord modGraphic">
          <ac:chgData name="Josip Lovrić" userId="S::josip.lovric18@skole.hr::2ea67296-2aec-4000-8695-3724fb51d2be" providerId="AD" clId="Web-{D43BF74A-95D0-7B9E-44AE-CD4EBB8134C9}" dt="2024-05-16T20:45:07.903" v="771"/>
          <ac:graphicFrameMkLst>
            <pc:docMk/>
            <pc:sldMk cId="3596871579" sldId="265"/>
            <ac:graphicFrameMk id="9" creationId="{5DD34951-F06A-3C40-D3C7-EBF385677066}"/>
          </ac:graphicFrameMkLst>
        </pc:graphicFrameChg>
        <pc:picChg chg="add del mod">
          <ac:chgData name="Josip Lovrić" userId="S::josip.lovric18@skole.hr::2ea67296-2aec-4000-8695-3724fb51d2be" providerId="AD" clId="Web-{D43BF74A-95D0-7B9E-44AE-CD4EBB8134C9}" dt="2024-05-16T20:17:43.439" v="324"/>
          <ac:picMkLst>
            <pc:docMk/>
            <pc:sldMk cId="3596871579" sldId="265"/>
            <ac:picMk id="5" creationId="{F4CB612B-04CA-E444-E437-963D269B486F}"/>
          </ac:picMkLst>
        </pc:picChg>
        <pc:picChg chg="add del mod">
          <ac:chgData name="Josip Lovrić" userId="S::josip.lovric18@skole.hr::2ea67296-2aec-4000-8695-3724fb51d2be" providerId="AD" clId="Web-{D43BF74A-95D0-7B9E-44AE-CD4EBB8134C9}" dt="2024-05-16T20:17:56.736" v="326"/>
          <ac:picMkLst>
            <pc:docMk/>
            <pc:sldMk cId="3596871579" sldId="265"/>
            <ac:picMk id="6" creationId="{D1A8F437-79E6-BA85-1533-CD3661576670}"/>
          </ac:picMkLst>
        </pc:picChg>
        <pc:picChg chg="add mod ord">
          <ac:chgData name="Josip Lovrić" userId="S::josip.lovric18@skole.hr::2ea67296-2aec-4000-8695-3724fb51d2be" providerId="AD" clId="Web-{D43BF74A-95D0-7B9E-44AE-CD4EBB8134C9}" dt="2024-05-16T20:45:07.903" v="771"/>
          <ac:picMkLst>
            <pc:docMk/>
            <pc:sldMk cId="3596871579" sldId="265"/>
            <ac:picMk id="7" creationId="{9CEE8B7C-9AB5-797D-2DCB-871669DB7162}"/>
          </ac:picMkLst>
        </pc:picChg>
      </pc:sldChg>
      <pc:sldChg chg="addSp delSp modSp new">
        <pc:chgData name="Josip Lovrić" userId="S::josip.lovric18@skole.hr::2ea67296-2aec-4000-8695-3724fb51d2be" providerId="AD" clId="Web-{D43BF74A-95D0-7B9E-44AE-CD4EBB8134C9}" dt="2024-05-16T20:31:46.194" v="444"/>
        <pc:sldMkLst>
          <pc:docMk/>
          <pc:sldMk cId="2932505239" sldId="266"/>
        </pc:sldMkLst>
        <pc:spChg chg="mod">
          <ac:chgData name="Josip Lovrić" userId="S::josip.lovric18@skole.hr::2ea67296-2aec-4000-8695-3724fb51d2be" providerId="AD" clId="Web-{D43BF74A-95D0-7B9E-44AE-CD4EBB8134C9}" dt="2024-05-16T20:23:29.410" v="340" actId="20577"/>
          <ac:spMkLst>
            <pc:docMk/>
            <pc:sldMk cId="2932505239" sldId="266"/>
            <ac:spMk id="2" creationId="{22A92ADB-550F-06F0-06C7-9AFA2BBBEC08}"/>
          </ac:spMkLst>
        </pc:spChg>
        <pc:spChg chg="del mod">
          <ac:chgData name="Josip Lovrić" userId="S::josip.lovric18@skole.hr::2ea67296-2aec-4000-8695-3724fb51d2be" providerId="AD" clId="Web-{D43BF74A-95D0-7B9E-44AE-CD4EBB8134C9}" dt="2024-05-16T20:30:40.069" v="436"/>
          <ac:spMkLst>
            <pc:docMk/>
            <pc:sldMk cId="2932505239" sldId="266"/>
            <ac:spMk id="3" creationId="{0B7EA27F-C12A-85D3-E1FC-629A9E5E79F0}"/>
          </ac:spMkLst>
        </pc:spChg>
        <pc:graphicFrameChg chg="add modGraphic">
          <ac:chgData name="Josip Lovrić" userId="S::josip.lovric18@skole.hr::2ea67296-2aec-4000-8695-3724fb51d2be" providerId="AD" clId="Web-{D43BF74A-95D0-7B9E-44AE-CD4EBB8134C9}" dt="2024-05-16T20:31:46.194" v="444"/>
          <ac:graphicFrameMkLst>
            <pc:docMk/>
            <pc:sldMk cId="2932505239" sldId="266"/>
            <ac:graphicFrameMk id="7" creationId="{8A75A35C-0C7D-84C9-D482-69BC736FD57C}"/>
          </ac:graphicFrameMkLst>
        </pc:graphicFrameChg>
        <pc:picChg chg="add mod">
          <ac:chgData name="Josip Lovrić" userId="S::josip.lovric18@skole.hr::2ea67296-2aec-4000-8695-3724fb51d2be" providerId="AD" clId="Web-{D43BF74A-95D0-7B9E-44AE-CD4EBB8134C9}" dt="2024-05-16T20:31:15.397" v="442" actId="1076"/>
          <ac:picMkLst>
            <pc:docMk/>
            <pc:sldMk cId="2932505239" sldId="266"/>
            <ac:picMk id="5" creationId="{11605A07-0FF1-23AA-DD9D-0C5EE2515E53}"/>
          </ac:picMkLst>
        </pc:picChg>
      </pc:sldChg>
      <pc:sldChg chg="addSp modSp new">
        <pc:chgData name="Josip Lovrić" userId="S::josip.lovric18@skole.hr::2ea67296-2aec-4000-8695-3724fb51d2be" providerId="AD" clId="Web-{D43BF74A-95D0-7B9E-44AE-CD4EBB8134C9}" dt="2024-05-16T20:45:50.591" v="780" actId="20577"/>
        <pc:sldMkLst>
          <pc:docMk/>
          <pc:sldMk cId="1630478213" sldId="267"/>
        </pc:sldMkLst>
        <pc:spChg chg="mod">
          <ac:chgData name="Josip Lovrić" userId="S::josip.lovric18@skole.hr::2ea67296-2aec-4000-8695-3724fb51d2be" providerId="AD" clId="Web-{D43BF74A-95D0-7B9E-44AE-CD4EBB8134C9}" dt="2024-05-16T20:32:25.866" v="450" actId="20577"/>
          <ac:spMkLst>
            <pc:docMk/>
            <pc:sldMk cId="1630478213" sldId="267"/>
            <ac:spMk id="2" creationId="{AC04E801-D505-616B-4677-D5EFFC696F44}"/>
          </ac:spMkLst>
        </pc:spChg>
        <pc:spChg chg="mod">
          <ac:chgData name="Josip Lovrić" userId="S::josip.lovric18@skole.hr::2ea67296-2aec-4000-8695-3724fb51d2be" providerId="AD" clId="Web-{D43BF74A-95D0-7B9E-44AE-CD4EBB8134C9}" dt="2024-05-16T20:45:39.075" v="778" actId="20577"/>
          <ac:spMkLst>
            <pc:docMk/>
            <pc:sldMk cId="1630478213" sldId="267"/>
            <ac:spMk id="3" creationId="{D5265C57-FAA6-A6B3-A872-22847D1A42AE}"/>
          </ac:spMkLst>
        </pc:spChg>
        <pc:spChg chg="mod">
          <ac:chgData name="Josip Lovrić" userId="S::josip.lovric18@skole.hr::2ea67296-2aec-4000-8695-3724fb51d2be" providerId="AD" clId="Web-{D43BF74A-95D0-7B9E-44AE-CD4EBB8134C9}" dt="2024-05-16T20:45:50.591" v="780" actId="20577"/>
          <ac:spMkLst>
            <pc:docMk/>
            <pc:sldMk cId="1630478213" sldId="267"/>
            <ac:spMk id="4" creationId="{0BDEF80A-B29D-E1FD-03DC-9B34EC300AE3}"/>
          </ac:spMkLst>
        </pc:spChg>
        <pc:picChg chg="add mod">
          <ac:chgData name="Josip Lovrić" userId="S::josip.lovric18@skole.hr::2ea67296-2aec-4000-8695-3724fb51d2be" providerId="AD" clId="Web-{D43BF74A-95D0-7B9E-44AE-CD4EBB8134C9}" dt="2024-05-16T20:44:47.043" v="768" actId="1076"/>
          <ac:picMkLst>
            <pc:docMk/>
            <pc:sldMk cId="1630478213" sldId="267"/>
            <ac:picMk id="5" creationId="{FCACDB4C-0776-3791-C508-6F8579C1C06D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0:44:49.278" v="769" actId="1076"/>
          <ac:picMkLst>
            <pc:docMk/>
            <pc:sldMk cId="1630478213" sldId="267"/>
            <ac:picMk id="6" creationId="{5C0A9048-EBBF-93A0-5786-22DFE2561FE7}"/>
          </ac:picMkLst>
        </pc:picChg>
      </pc:sldChg>
      <pc:sldChg chg="addSp modSp new">
        <pc:chgData name="Josip Lovrić" userId="S::josip.lovric18@skole.hr::2ea67296-2aec-4000-8695-3724fb51d2be" providerId="AD" clId="Web-{D43BF74A-95D0-7B9E-44AE-CD4EBB8134C9}" dt="2024-05-16T21:02:40.503" v="915" actId="1076"/>
        <pc:sldMkLst>
          <pc:docMk/>
          <pc:sldMk cId="4003698556" sldId="268"/>
        </pc:sldMkLst>
        <pc:spChg chg="mod">
          <ac:chgData name="Josip Lovrić" userId="S::josip.lovric18@skole.hr::2ea67296-2aec-4000-8695-3724fb51d2be" providerId="AD" clId="Web-{D43BF74A-95D0-7B9E-44AE-CD4EBB8134C9}" dt="2024-05-16T20:54:11.141" v="790" actId="20577"/>
          <ac:spMkLst>
            <pc:docMk/>
            <pc:sldMk cId="4003698556" sldId="268"/>
            <ac:spMk id="2" creationId="{7F4A3C8E-02EB-9DA7-B197-D637A6A4382C}"/>
          </ac:spMkLst>
        </pc:spChg>
        <pc:spChg chg="mod">
          <ac:chgData name="Josip Lovrić" userId="S::josip.lovric18@skole.hr::2ea67296-2aec-4000-8695-3724fb51d2be" providerId="AD" clId="Web-{D43BF74A-95D0-7B9E-44AE-CD4EBB8134C9}" dt="2024-05-16T20:59:52.393" v="894" actId="20577"/>
          <ac:spMkLst>
            <pc:docMk/>
            <pc:sldMk cId="4003698556" sldId="268"/>
            <ac:spMk id="3" creationId="{3C178E68-2FCF-F308-C9E6-6DF476FAB329}"/>
          </ac:spMkLst>
        </pc:spChg>
        <pc:spChg chg="mod">
          <ac:chgData name="Josip Lovrić" userId="S::josip.lovric18@skole.hr::2ea67296-2aec-4000-8695-3724fb51d2be" providerId="AD" clId="Web-{D43BF74A-95D0-7B9E-44AE-CD4EBB8134C9}" dt="2024-05-16T20:59:27.533" v="892" actId="20577"/>
          <ac:spMkLst>
            <pc:docMk/>
            <pc:sldMk cId="4003698556" sldId="268"/>
            <ac:spMk id="4" creationId="{A0CFB5CB-2DD5-4629-4935-A21F15493B73}"/>
          </ac:spMkLst>
        </pc:spChg>
        <pc:picChg chg="add mod">
          <ac:chgData name="Josip Lovrić" userId="S::josip.lovric18@skole.hr::2ea67296-2aec-4000-8695-3724fb51d2be" providerId="AD" clId="Web-{D43BF74A-95D0-7B9E-44AE-CD4EBB8134C9}" dt="2024-05-16T21:02:40.503" v="915" actId="1076"/>
          <ac:picMkLst>
            <pc:docMk/>
            <pc:sldMk cId="4003698556" sldId="268"/>
            <ac:picMk id="5" creationId="{10455696-8F01-279D-89F3-9D21D4441A1B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02:38.582" v="914" actId="1076"/>
          <ac:picMkLst>
            <pc:docMk/>
            <pc:sldMk cId="4003698556" sldId="268"/>
            <ac:picMk id="6" creationId="{9BCDA5CB-0C71-F9EE-6FDB-6DDE2BEC288B}"/>
          </ac:picMkLst>
        </pc:picChg>
      </pc:sldChg>
      <pc:sldChg chg="addSp delSp modSp new">
        <pc:chgData name="Josip Lovrić" userId="S::josip.lovric18@skole.hr::2ea67296-2aec-4000-8695-3724fb51d2be" providerId="AD" clId="Web-{D43BF74A-95D0-7B9E-44AE-CD4EBB8134C9}" dt="2024-05-16T21:15:04.789" v="1076"/>
        <pc:sldMkLst>
          <pc:docMk/>
          <pc:sldMk cId="2242060620" sldId="269"/>
        </pc:sldMkLst>
        <pc:spChg chg="del mod">
          <ac:chgData name="Josip Lovrić" userId="S::josip.lovric18@skole.hr::2ea67296-2aec-4000-8695-3724fb51d2be" providerId="AD" clId="Web-{D43BF74A-95D0-7B9E-44AE-CD4EBB8134C9}" dt="2024-05-16T21:11:42.773" v="1041"/>
          <ac:spMkLst>
            <pc:docMk/>
            <pc:sldMk cId="2242060620" sldId="269"/>
            <ac:spMk id="3" creationId="{E6811C0C-87F1-09D0-A6E4-AF12737A48DC}"/>
          </ac:spMkLst>
        </pc:spChg>
        <pc:graphicFrameChg chg="add modGraphic">
          <ac:chgData name="Josip Lovrić" userId="S::josip.lovric18@skole.hr::2ea67296-2aec-4000-8695-3724fb51d2be" providerId="AD" clId="Web-{D43BF74A-95D0-7B9E-44AE-CD4EBB8134C9}" dt="2024-05-16T21:15:04.789" v="1076"/>
          <ac:graphicFrameMkLst>
            <pc:docMk/>
            <pc:sldMk cId="2242060620" sldId="269"/>
            <ac:graphicFrameMk id="7" creationId="{4F94A5ED-A9DD-68BD-226C-E3974D63F436}"/>
          </ac:graphicFrameMkLst>
        </pc:graphicFrameChg>
        <pc:picChg chg="add mod">
          <ac:chgData name="Josip Lovrić" userId="S::josip.lovric18@skole.hr::2ea67296-2aec-4000-8695-3724fb51d2be" providerId="AD" clId="Web-{D43BF74A-95D0-7B9E-44AE-CD4EBB8134C9}" dt="2024-05-16T21:14:47.508" v="1072" actId="14100"/>
          <ac:picMkLst>
            <pc:docMk/>
            <pc:sldMk cId="2242060620" sldId="269"/>
            <ac:picMk id="5" creationId="{1413F24F-532F-4CA1-881F-6ACA9478B6F6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14:59.821" v="1075" actId="14100"/>
          <ac:picMkLst>
            <pc:docMk/>
            <pc:sldMk cId="2242060620" sldId="269"/>
            <ac:picMk id="14" creationId="{8221FBDE-1426-B01B-EC01-7415629D128B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14:55.305" v="1074" actId="14100"/>
          <ac:picMkLst>
            <pc:docMk/>
            <pc:sldMk cId="2242060620" sldId="269"/>
            <ac:picMk id="21" creationId="{AC510F95-6C47-2DC8-8ACB-97D8B1C8281F}"/>
          </ac:picMkLst>
        </pc:picChg>
      </pc:sldChg>
      <pc:sldChg chg="addSp delSp modSp new">
        <pc:chgData name="Josip Lovrić" userId="S::josip.lovric18@skole.hr::2ea67296-2aec-4000-8695-3724fb51d2be" providerId="AD" clId="Web-{D43BF74A-95D0-7B9E-44AE-CD4EBB8134C9}" dt="2024-05-16T21:19:39.729" v="1172" actId="1076"/>
        <pc:sldMkLst>
          <pc:docMk/>
          <pc:sldMk cId="2288385795" sldId="270"/>
        </pc:sldMkLst>
        <pc:spChg chg="del mod">
          <ac:chgData name="Josip Lovrić" userId="S::josip.lovric18@skole.hr::2ea67296-2aec-4000-8695-3724fb51d2be" providerId="AD" clId="Web-{D43BF74A-95D0-7B9E-44AE-CD4EBB8134C9}" dt="2024-05-16T21:19:25.885" v="1169"/>
          <ac:spMkLst>
            <pc:docMk/>
            <pc:sldMk cId="2288385795" sldId="270"/>
            <ac:spMk id="3" creationId="{0D815DBC-259E-601C-86E1-DF46BEF2FA81}"/>
          </ac:spMkLst>
        </pc:spChg>
        <pc:graphicFrameChg chg="add">
          <ac:chgData name="Josip Lovrić" userId="S::josip.lovric18@skole.hr::2ea67296-2aec-4000-8695-3724fb51d2be" providerId="AD" clId="Web-{D43BF74A-95D0-7B9E-44AE-CD4EBB8134C9}" dt="2024-05-16T21:19:25.885" v="1169"/>
          <ac:graphicFrameMkLst>
            <pc:docMk/>
            <pc:sldMk cId="2288385795" sldId="270"/>
            <ac:graphicFrameMk id="8" creationId="{DE3DF93E-815B-D1E8-FFEB-9794F7863DB0}"/>
          </ac:graphicFrameMkLst>
        </pc:graphicFrameChg>
        <pc:picChg chg="add del mod">
          <ac:chgData name="Josip Lovrić" userId="S::josip.lovric18@skole.hr::2ea67296-2aec-4000-8695-3724fb51d2be" providerId="AD" clId="Web-{D43BF74A-95D0-7B9E-44AE-CD4EBB8134C9}" dt="2024-05-16T21:18:07.963" v="1138"/>
          <ac:picMkLst>
            <pc:docMk/>
            <pc:sldMk cId="2288385795" sldId="270"/>
            <ac:picMk id="5" creationId="{A6C39C90-5CA7-604E-2D43-722D57A6D291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19:39.729" v="1172" actId="1076"/>
          <ac:picMkLst>
            <pc:docMk/>
            <pc:sldMk cId="2288385795" sldId="270"/>
            <ac:picMk id="6" creationId="{68654897-0E8C-E1EC-5F99-C9C6A124546E}"/>
          </ac:picMkLst>
        </pc:picChg>
      </pc:sldChg>
      <pc:sldChg chg="addSp delSp modSp new mod setBg">
        <pc:chgData name="Josip Lovrić" userId="S::josip.lovric18@skole.hr::2ea67296-2aec-4000-8695-3724fb51d2be" providerId="AD" clId="Web-{D43BF74A-95D0-7B9E-44AE-CD4EBB8134C9}" dt="2024-05-16T21:48:17.726" v="1588"/>
        <pc:sldMkLst>
          <pc:docMk/>
          <pc:sldMk cId="4097527709" sldId="271"/>
        </pc:sldMkLst>
        <pc:spChg chg="mo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" creationId="{1B6AC33D-8CFC-9D75-0AD2-DE619926ED3E}"/>
          </ac:spMkLst>
        </pc:spChg>
        <pc:spChg chg="mod or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3" creationId="{B2A68C46-0C0D-0E33-2330-328A8D6897AC}"/>
          </ac:spMkLst>
        </pc:spChg>
        <pc:spChg chg="mod ord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4" creationId="{8EF9C5F9-ADDA-BC61-A589-726CEA39EE1E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12" creationId="{A4798C7F-C8CA-4799-BF37-3AB4642CDB66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45" creationId="{216BB147-20D5-4D93-BDA5-1BC614D6A4B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47" creationId="{0A253F60-DE40-4508-A37A-61331DF1DD5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49" creationId="{C701CD53-28FC-491C-9022-F74BE327CC33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82" creationId="{F9B84E06-1DBF-4F55-9B5E-F2F1E38EBA57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115" creationId="{8E7E1993-6448-42F8-8FB3-76104F45B344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117" creationId="{5B62175A-9061-4508-B024-671E2C3C3AA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119" creationId="{2391C84E-C2EA-44FC-A7D1-FAE3E285055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09.080" v="1356"/>
          <ac:spMkLst>
            <pc:docMk/>
            <pc:sldMk cId="4097527709" sldId="271"/>
            <ac:spMk id="152" creationId="{7D7F7755-C305-4B28-8A86-8EA8898124E3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54" creationId="{A4798C7F-C8CA-4799-BF37-3AB4642CDB66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56" creationId="{216BB147-20D5-4D93-BDA5-1BC614D6A4B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57" creationId="{0A253F60-DE40-4508-A37A-61331DF1DD5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58" creationId="{C701CD53-28FC-491C-9022-F74BE327CC33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60" creationId="{F9B84E06-1DBF-4F55-9B5E-F2F1E38EBA57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62" creationId="{8E7E1993-6448-42F8-8FB3-76104F45B344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63" creationId="{BC3FA84C-8729-4FD0-B361-46AE04B43E9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64" creationId="{2391C84E-C2EA-44FC-A7D1-FAE3E285055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33:36.736" v="1361"/>
          <ac:spMkLst>
            <pc:docMk/>
            <pc:sldMk cId="4097527709" sldId="271"/>
            <ac:spMk id="166" creationId="{EB97ECD4-67DD-4166-9EC5-5D88340058D9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171" creationId="{A4798C7F-C8CA-4799-BF37-3AB4642CDB66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04" creationId="{216BB147-20D5-4D93-BDA5-1BC614D6A4B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06" creationId="{0A253F60-DE40-4508-A37A-61331DF1DD5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08" creationId="{63F76E1C-FC69-44F6-935D-9FD6397B508C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41" creationId="{62FC2A78-9BA8-46A3-B2FC-D2536540C194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74" creationId="{1C582B07-D0F0-4B6B-A5D9-D2F192CB3A4E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76" creationId="{7EE60796-BC52-4154-A3A9-773DE8285501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78" creationId="{81743148-CD08-47B2-BAA4-1406F152B74A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80" creationId="{DA1A4301-6FFC-4C82-A1FA-7634D8CAA8F5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282" creationId="{BFEC1042-3FDC-47A3-BCD7-CA9D052F987E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318" creationId="{A4798C7F-C8CA-4799-BF37-3AB4642CDB66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351" creationId="{216BB147-20D5-4D93-BDA5-1BC614D6A4B2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353" creationId="{0A253F60-DE40-4508-A37A-61331DF1DD5D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355" creationId="{63F76E1C-FC69-44F6-935D-9FD6397B508C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388" creationId="{62FC2A78-9BA8-46A3-B2FC-D2536540C194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421" creationId="{1C582B07-D0F0-4B6B-A5D9-D2F192CB3A4E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423" creationId="{7EE60796-BC52-4154-A3A9-773DE8285501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425" creationId="{DA1A4301-6FFC-4C82-A1FA-7634D8CAA8F5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17.726" v="1588"/>
          <ac:spMkLst>
            <pc:docMk/>
            <pc:sldMk cId="4097527709" sldId="271"/>
            <ac:spMk id="427" creationId="{BFEC1042-3FDC-47A3-BCD7-CA9D052F987E}"/>
          </ac:spMkLst>
        </pc:spChg>
        <pc:grpChg chg="add del">
          <ac:chgData name="Josip Lovrić" userId="S::josip.lovric18@skole.hr::2ea67296-2aec-4000-8695-3724fb51d2be" providerId="AD" clId="Web-{D43BF74A-95D0-7B9E-44AE-CD4EBB8134C9}" dt="2024-05-16T21:33:09.080" v="1356"/>
          <ac:grpSpMkLst>
            <pc:docMk/>
            <pc:sldMk cId="4097527709" sldId="271"/>
            <ac:grpSpMk id="14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33:09.080" v="1356"/>
          <ac:grpSpMkLst>
            <pc:docMk/>
            <pc:sldMk cId="4097527709" sldId="271"/>
            <ac:grpSpMk id="51" creationId="{BC25D6CE-B5F2-4E0D-894F-9521E2433076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33:09.080" v="1356"/>
          <ac:grpSpMkLst>
            <pc:docMk/>
            <pc:sldMk cId="4097527709" sldId="271"/>
            <ac:grpSpMk id="84" creationId="{2D739D9D-4A11-49F5-B045-708F7DED1CD4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33:09.080" v="1356"/>
          <ac:grpSpMkLst>
            <pc:docMk/>
            <pc:sldMk cId="4097527709" sldId="271"/>
            <ac:grpSpMk id="121" creationId="{47B3131A-B518-43E5-A896-E9D654A4863F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33:36.736" v="1361"/>
          <ac:grpSpMkLst>
            <pc:docMk/>
            <pc:sldMk cId="4097527709" sldId="271"/>
            <ac:grpSpMk id="155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33:36.736" v="1361"/>
          <ac:grpSpMkLst>
            <pc:docMk/>
            <pc:sldMk cId="4097527709" sldId="271"/>
            <ac:grpSpMk id="159" creationId="{BC25D6CE-B5F2-4E0D-894F-9521E2433076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33:36.736" v="1361"/>
          <ac:grpSpMkLst>
            <pc:docMk/>
            <pc:sldMk cId="4097527709" sldId="271"/>
            <ac:grpSpMk id="161" creationId="{2D739D9D-4A11-49F5-B045-708F7DED1CD4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33:36.736" v="1361"/>
          <ac:grpSpMkLst>
            <pc:docMk/>
            <pc:sldMk cId="4097527709" sldId="271"/>
            <ac:grpSpMk id="165" creationId="{47B3131A-B518-43E5-A896-E9D654A4863F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48:17.726" v="1588"/>
          <ac:grpSpMkLst>
            <pc:docMk/>
            <pc:sldMk cId="4097527709" sldId="271"/>
            <ac:grpSpMk id="173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48:17.726" v="1588"/>
          <ac:grpSpMkLst>
            <pc:docMk/>
            <pc:sldMk cId="4097527709" sldId="271"/>
            <ac:grpSpMk id="210" creationId="{AB3C4E00-6B18-4CF8-9DC2-021622967514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48:17.726" v="1588"/>
          <ac:grpSpMkLst>
            <pc:docMk/>
            <pc:sldMk cId="4097527709" sldId="271"/>
            <ac:grpSpMk id="243" creationId="{12F6BB95-E3D7-4E0D-B657-19A7A700D589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48:17.726" v="1588"/>
          <ac:grpSpMkLst>
            <pc:docMk/>
            <pc:sldMk cId="4097527709" sldId="271"/>
            <ac:grpSpMk id="284" creationId="{8323DD1D-77DE-48B2-A0A0-6265801531E5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1:48:17.726" v="1588"/>
          <ac:grpSpMkLst>
            <pc:docMk/>
            <pc:sldMk cId="4097527709" sldId="271"/>
            <ac:grpSpMk id="320" creationId="{87F0794B-55D3-4D2D-BDE7-4688ED321E42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1:48:17.726" v="1588"/>
          <ac:grpSpMkLst>
            <pc:docMk/>
            <pc:sldMk cId="4097527709" sldId="271"/>
            <ac:grpSpMk id="357" creationId="{AB3C4E00-6B18-4CF8-9DC2-021622967514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1:48:17.726" v="1588"/>
          <ac:grpSpMkLst>
            <pc:docMk/>
            <pc:sldMk cId="4097527709" sldId="271"/>
            <ac:grpSpMk id="390" creationId="{12F6BB95-E3D7-4E0D-B657-19A7A700D589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1:48:17.726" v="1588"/>
          <ac:grpSpMkLst>
            <pc:docMk/>
            <pc:sldMk cId="4097527709" sldId="271"/>
            <ac:grpSpMk id="429" creationId="{8323DD1D-77DE-48B2-A0A0-6265801531E5}"/>
          </ac:grpSpMkLst>
        </pc:grpChg>
        <pc:picChg chg="add mod ord">
          <ac:chgData name="Josip Lovrić" userId="S::josip.lovric18@skole.hr::2ea67296-2aec-4000-8695-3724fb51d2be" providerId="AD" clId="Web-{D43BF74A-95D0-7B9E-44AE-CD4EBB8134C9}" dt="2024-05-16T21:33:36.736" v="1361"/>
          <ac:picMkLst>
            <pc:docMk/>
            <pc:sldMk cId="4097527709" sldId="271"/>
            <ac:picMk id="5" creationId="{332DAD3D-A41E-E337-7BEC-445210D40814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33:36.736" v="1361"/>
          <ac:picMkLst>
            <pc:docMk/>
            <pc:sldMk cId="4097527709" sldId="271"/>
            <ac:picMk id="6" creationId="{74655C80-D45B-D842-29B4-D3CAD3DD800B}"/>
          </ac:picMkLst>
        </pc:picChg>
      </pc:sldChg>
      <pc:sldChg chg="addSp delSp modSp new mod setBg modClrScheme chgLayout">
        <pc:chgData name="Josip Lovrić" userId="S::josip.lovric18@skole.hr::2ea67296-2aec-4000-8695-3724fb51d2be" providerId="AD" clId="Web-{D43BF74A-95D0-7B9E-44AE-CD4EBB8134C9}" dt="2024-05-16T21:48:26.335" v="1589"/>
        <pc:sldMkLst>
          <pc:docMk/>
          <pc:sldMk cId="866287558" sldId="272"/>
        </pc:sldMkLst>
        <pc:spChg chg="mod or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2" creationId="{9B7D4AAF-DAF1-AB85-D151-126888AEE9E2}"/>
          </ac:spMkLst>
        </pc:spChg>
        <pc:spChg chg="del">
          <ac:chgData name="Josip Lovrić" userId="S::josip.lovric18@skole.hr::2ea67296-2aec-4000-8695-3724fb51d2be" providerId="AD" clId="Web-{D43BF74A-95D0-7B9E-44AE-CD4EBB8134C9}" dt="2024-05-16T21:22:49.855" v="1219"/>
          <ac:spMkLst>
            <pc:docMk/>
            <pc:sldMk cId="866287558" sldId="272"/>
            <ac:spMk id="3" creationId="{1D6BBF07-E889-4BD3-2D97-72C9010EAE5C}"/>
          </ac:spMkLst>
        </pc:spChg>
        <pc:spChg chg="del">
          <ac:chgData name="Josip Lovrić" userId="S::josip.lovric18@skole.hr::2ea67296-2aec-4000-8695-3724fb51d2be" providerId="AD" clId="Web-{D43BF74A-95D0-7B9E-44AE-CD4EBB8134C9}" dt="2024-05-16T21:22:49.855" v="1219"/>
          <ac:spMkLst>
            <pc:docMk/>
            <pc:sldMk cId="866287558" sldId="272"/>
            <ac:spMk id="4" creationId="{DB05361B-A8F9-F7E7-D6A7-C3059BC1B48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7" creationId="{A4798C7F-C8CA-4799-BF37-3AB4642CDB66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40" creationId="{216BB147-20D5-4D93-BDA5-1BC614D6A4B2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42" creationId="{0A253F60-DE40-4508-A37A-61331DF1DD5D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106" creationId="{BA6285CA-6AFA-4F27-AFB5-1B32CDE09B1A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108" creationId="{7F7C084A-330C-4243-AD92-F98B226F06BC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110" creationId="{7F19A9C0-8335-4ABB-91B6-396031712693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112" creationId="{7BCC6446-8462-4A63-9B6F-8F57EC40F648}"/>
          </ac:spMkLst>
        </pc:spChg>
        <pc:spChg chg="add del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114" creationId="{3BA1208A-FAFD-4827-BF3E-A6B16CA01D56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150" creationId="{A4798C7F-C8CA-4799-BF37-3AB4642CDB66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183" creationId="{216BB147-20D5-4D93-BDA5-1BC614D6A4B2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185" creationId="{0A253F60-DE40-4508-A37A-61331DF1DD5D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249" creationId="{BD171828-588A-47D6-A2EB-80F1A1E507EB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251" creationId="{BA6285CA-6AFA-4F27-AFB5-1B32CDE09B1A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253" creationId="{94D786EB-944C-47D5-B631-899F4029B02E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255" creationId="{C2F991D5-67E9-4AB4-812B-D031F57ACC60}"/>
          </ac:spMkLst>
        </pc:spChg>
        <pc:spChg chg="add">
          <ac:chgData name="Josip Lovrić" userId="S::josip.lovric18@skole.hr::2ea67296-2aec-4000-8695-3724fb51d2be" providerId="AD" clId="Web-{D43BF74A-95D0-7B9E-44AE-CD4EBB8134C9}" dt="2024-05-16T21:48:26.335" v="1589"/>
          <ac:spMkLst>
            <pc:docMk/>
            <pc:sldMk cId="866287558" sldId="272"/>
            <ac:spMk id="257" creationId="{96D6B74B-7A1B-4F67-B350-FF989FCE9ECE}"/>
          </ac:spMkLst>
        </pc:spChg>
        <pc:grpChg chg="add del">
          <ac:chgData name="Josip Lovrić" userId="S::josip.lovric18@skole.hr::2ea67296-2aec-4000-8695-3724fb51d2be" providerId="AD" clId="Web-{D43BF74A-95D0-7B9E-44AE-CD4EBB8134C9}" dt="2024-05-16T21:48:26.335" v="1589"/>
          <ac:grpSpMkLst>
            <pc:docMk/>
            <pc:sldMk cId="866287558" sldId="272"/>
            <ac:grpSpMk id="9" creationId="{87F0794B-55D3-4D2D-BDE7-4688ED321E42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48:26.335" v="1589"/>
          <ac:grpSpMkLst>
            <pc:docMk/>
            <pc:sldMk cId="866287558" sldId="272"/>
            <ac:grpSpMk id="44" creationId="{CFB42397-759B-4110-90F9-11A099A04F18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48:26.335" v="1589"/>
          <ac:grpSpMkLst>
            <pc:docMk/>
            <pc:sldMk cId="866287558" sldId="272"/>
            <ac:grpSpMk id="75" creationId="{9A50F0F9-04C8-47E4-AF66-B3CAF8C81917}"/>
          </ac:grpSpMkLst>
        </pc:grpChg>
        <pc:grpChg chg="add del">
          <ac:chgData name="Josip Lovrić" userId="S::josip.lovric18@skole.hr::2ea67296-2aec-4000-8695-3724fb51d2be" providerId="AD" clId="Web-{D43BF74A-95D0-7B9E-44AE-CD4EBB8134C9}" dt="2024-05-16T21:48:26.335" v="1589"/>
          <ac:grpSpMkLst>
            <pc:docMk/>
            <pc:sldMk cId="866287558" sldId="272"/>
            <ac:grpSpMk id="116" creationId="{8118ECEF-CA6A-4CB6-BCA5-59B2DB40C4AB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1:48:26.335" v="1589"/>
          <ac:grpSpMkLst>
            <pc:docMk/>
            <pc:sldMk cId="866287558" sldId="272"/>
            <ac:grpSpMk id="152" creationId="{87F0794B-55D3-4D2D-BDE7-4688ED321E42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1:48:26.335" v="1589"/>
          <ac:grpSpMkLst>
            <pc:docMk/>
            <pc:sldMk cId="866287558" sldId="272"/>
            <ac:grpSpMk id="187" creationId="{CFB42397-759B-4110-90F9-11A099A04F18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1:48:26.335" v="1589"/>
          <ac:grpSpMkLst>
            <pc:docMk/>
            <pc:sldMk cId="866287558" sldId="272"/>
            <ac:grpSpMk id="218" creationId="{9A50F0F9-04C8-47E4-AF66-B3CAF8C81917}"/>
          </ac:grpSpMkLst>
        </pc:grpChg>
        <pc:grpChg chg="add">
          <ac:chgData name="Josip Lovrić" userId="S::josip.lovric18@skole.hr::2ea67296-2aec-4000-8695-3724fb51d2be" providerId="AD" clId="Web-{D43BF74A-95D0-7B9E-44AE-CD4EBB8134C9}" dt="2024-05-16T21:48:26.335" v="1589"/>
          <ac:grpSpMkLst>
            <pc:docMk/>
            <pc:sldMk cId="866287558" sldId="272"/>
            <ac:grpSpMk id="259" creationId="{91108A0F-8C78-4294-B028-9F09581FC0A3}"/>
          </ac:grpSpMkLst>
        </pc:grpChg>
      </pc:sldChg>
      <pc:sldChg chg="delSp modSp new mod modClrScheme chgLayout">
        <pc:chgData name="Josip Lovrić" userId="S::josip.lovric18@skole.hr::2ea67296-2aec-4000-8695-3724fb51d2be" providerId="AD" clId="Web-{D43BF74A-95D0-7B9E-44AE-CD4EBB8134C9}" dt="2024-05-16T21:23:24.715" v="1223" actId="1076"/>
        <pc:sldMkLst>
          <pc:docMk/>
          <pc:sldMk cId="653100410" sldId="273"/>
        </pc:sldMkLst>
        <pc:spChg chg="mod ord">
          <ac:chgData name="Josip Lovrić" userId="S::josip.lovric18@skole.hr::2ea67296-2aec-4000-8695-3724fb51d2be" providerId="AD" clId="Web-{D43BF74A-95D0-7B9E-44AE-CD4EBB8134C9}" dt="2024-05-16T21:23:24.715" v="1223" actId="1076"/>
          <ac:spMkLst>
            <pc:docMk/>
            <pc:sldMk cId="653100410" sldId="273"/>
            <ac:spMk id="2" creationId="{AD9267D0-E327-AD28-1FB0-F926F1BFDBAC}"/>
          </ac:spMkLst>
        </pc:spChg>
        <pc:spChg chg="del">
          <ac:chgData name="Josip Lovrić" userId="S::josip.lovric18@skole.hr::2ea67296-2aec-4000-8695-3724fb51d2be" providerId="AD" clId="Web-{D43BF74A-95D0-7B9E-44AE-CD4EBB8134C9}" dt="2024-05-16T21:21:54.198" v="1199"/>
          <ac:spMkLst>
            <pc:docMk/>
            <pc:sldMk cId="653100410" sldId="273"/>
            <ac:spMk id="3" creationId="{2085FE20-BEE1-DFAB-8FA6-E8A27D1308ED}"/>
          </ac:spMkLst>
        </pc:spChg>
        <pc:spChg chg="del">
          <ac:chgData name="Josip Lovrić" userId="S::josip.lovric18@skole.hr::2ea67296-2aec-4000-8695-3724fb51d2be" providerId="AD" clId="Web-{D43BF74A-95D0-7B9E-44AE-CD4EBB8134C9}" dt="2024-05-16T21:21:54.198" v="1199"/>
          <ac:spMkLst>
            <pc:docMk/>
            <pc:sldMk cId="653100410" sldId="273"/>
            <ac:spMk id="4" creationId="{34F74152-E3AC-30B2-5F9C-C817E2F94A2F}"/>
          </ac:spMkLst>
        </pc:spChg>
      </pc:sldChg>
      <pc:sldChg chg="addSp delSp modSp new">
        <pc:chgData name="Josip Lovrić" userId="S::josip.lovric18@skole.hr::2ea67296-2aec-4000-8695-3724fb51d2be" providerId="AD" clId="Web-{D43BF74A-95D0-7B9E-44AE-CD4EBB8134C9}" dt="2024-05-16T21:44:45.334" v="1511" actId="1076"/>
        <pc:sldMkLst>
          <pc:docMk/>
          <pc:sldMk cId="1705205701" sldId="274"/>
        </pc:sldMkLst>
        <pc:spChg chg="del mod">
          <ac:chgData name="Josip Lovrić" userId="S::josip.lovric18@skole.hr::2ea67296-2aec-4000-8695-3724fb51d2be" providerId="AD" clId="Web-{D43BF74A-95D0-7B9E-44AE-CD4EBB8134C9}" dt="2024-05-16T21:40:35.176" v="1477"/>
          <ac:spMkLst>
            <pc:docMk/>
            <pc:sldMk cId="1705205701" sldId="274"/>
            <ac:spMk id="3" creationId="{7F883640-0C13-87B0-77AA-A8DEFCA6FCE0}"/>
          </ac:spMkLst>
        </pc:spChg>
        <pc:graphicFrameChg chg="add mod modGraphic">
          <ac:chgData name="Josip Lovrić" userId="S::josip.lovric18@skole.hr::2ea67296-2aec-4000-8695-3724fb51d2be" providerId="AD" clId="Web-{D43BF74A-95D0-7B9E-44AE-CD4EBB8134C9}" dt="2024-05-16T21:44:21.021" v="1503"/>
          <ac:graphicFrameMkLst>
            <pc:docMk/>
            <pc:sldMk cId="1705205701" sldId="274"/>
            <ac:graphicFrameMk id="8" creationId="{97395331-96B0-46F8-D185-181D9A591992}"/>
          </ac:graphicFrameMkLst>
        </pc:graphicFrameChg>
        <pc:picChg chg="add mod">
          <ac:chgData name="Josip Lovrić" userId="S::josip.lovric18@skole.hr::2ea67296-2aec-4000-8695-3724fb51d2be" providerId="AD" clId="Web-{D43BF74A-95D0-7B9E-44AE-CD4EBB8134C9}" dt="2024-05-16T21:44:41.459" v="1509" actId="1076"/>
          <ac:picMkLst>
            <pc:docMk/>
            <pc:sldMk cId="1705205701" sldId="274"/>
            <ac:picMk id="5" creationId="{4D821C71-1030-E425-8E89-75A5D61024C2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44:45.334" v="1511" actId="1076"/>
          <ac:picMkLst>
            <pc:docMk/>
            <pc:sldMk cId="1705205701" sldId="274"/>
            <ac:picMk id="6" creationId="{EA2F916B-5682-7958-894B-A1AFB9381A3F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44:43.881" v="1510" actId="1076"/>
          <ac:picMkLst>
            <pc:docMk/>
            <pc:sldMk cId="1705205701" sldId="274"/>
            <ac:picMk id="26" creationId="{6CDB8021-06B7-3034-2F3D-27CA33DFDFDD}"/>
          </ac:picMkLst>
        </pc:picChg>
        <pc:picChg chg="add del mod">
          <ac:chgData name="Josip Lovrić" userId="S::josip.lovric18@skole.hr::2ea67296-2aec-4000-8695-3724fb51d2be" providerId="AD" clId="Web-{D43BF74A-95D0-7B9E-44AE-CD4EBB8134C9}" dt="2024-05-16T21:43:44.396" v="1494"/>
          <ac:picMkLst>
            <pc:docMk/>
            <pc:sldMk cId="1705205701" sldId="274"/>
            <ac:picMk id="27" creationId="{78C2C161-DDD0-8073-DC22-674ED88D6C10}"/>
          </ac:picMkLst>
        </pc:picChg>
      </pc:sldChg>
      <pc:sldChg chg="addSp delSp modSp new">
        <pc:chgData name="Josip Lovrić" userId="S::josip.lovric18@skole.hr::2ea67296-2aec-4000-8695-3724fb51d2be" providerId="AD" clId="Web-{D43BF74A-95D0-7B9E-44AE-CD4EBB8134C9}" dt="2024-05-16T21:57:44.738" v="1683" actId="1076"/>
        <pc:sldMkLst>
          <pc:docMk/>
          <pc:sldMk cId="940693224" sldId="275"/>
        </pc:sldMkLst>
        <pc:spChg chg="mod">
          <ac:chgData name="Josip Lovrić" userId="S::josip.lovric18@skole.hr::2ea67296-2aec-4000-8695-3724fb51d2be" providerId="AD" clId="Web-{D43BF74A-95D0-7B9E-44AE-CD4EBB8134C9}" dt="2024-05-16T21:45:21.803" v="1521" actId="20577"/>
          <ac:spMkLst>
            <pc:docMk/>
            <pc:sldMk cId="940693224" sldId="275"/>
            <ac:spMk id="2" creationId="{50FB7DAA-985A-4ACA-FC4F-88F1427B1C53}"/>
          </ac:spMkLst>
        </pc:spChg>
        <pc:spChg chg="del mod">
          <ac:chgData name="Josip Lovrić" userId="S::josip.lovric18@skole.hr::2ea67296-2aec-4000-8695-3724fb51d2be" providerId="AD" clId="Web-{D43BF74A-95D0-7B9E-44AE-CD4EBB8134C9}" dt="2024-05-16T21:57:24.535" v="1678"/>
          <ac:spMkLst>
            <pc:docMk/>
            <pc:sldMk cId="940693224" sldId="275"/>
            <ac:spMk id="3" creationId="{0988C92C-044C-EBBC-C037-D12AFE441816}"/>
          </ac:spMkLst>
        </pc:spChg>
        <pc:graphicFrameChg chg="add">
          <ac:chgData name="Josip Lovrić" userId="S::josip.lovric18@skole.hr::2ea67296-2aec-4000-8695-3724fb51d2be" providerId="AD" clId="Web-{D43BF74A-95D0-7B9E-44AE-CD4EBB8134C9}" dt="2024-05-16T21:57:24.535" v="1678"/>
          <ac:graphicFrameMkLst>
            <pc:docMk/>
            <pc:sldMk cId="940693224" sldId="275"/>
            <ac:graphicFrameMk id="9" creationId="{4012584D-A44E-AD84-6B52-F1082DCF1B13}"/>
          </ac:graphicFrameMkLst>
        </pc:graphicFrameChg>
        <pc:picChg chg="add del mod">
          <ac:chgData name="Josip Lovrić" userId="S::josip.lovric18@skole.hr::2ea67296-2aec-4000-8695-3724fb51d2be" providerId="AD" clId="Web-{D43BF74A-95D0-7B9E-44AE-CD4EBB8134C9}" dt="2024-05-16T21:54:13.015" v="1667"/>
          <ac:picMkLst>
            <pc:docMk/>
            <pc:sldMk cId="940693224" sldId="275"/>
            <ac:picMk id="5" creationId="{370B7A82-BEC4-FD1B-7495-68FE7C2899A8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57:41.519" v="1682" actId="1076"/>
          <ac:picMkLst>
            <pc:docMk/>
            <pc:sldMk cId="940693224" sldId="275"/>
            <ac:picMk id="6" creationId="{727EB89E-A799-9E29-5477-CE19C6B93A7D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1:57:44.738" v="1683" actId="1076"/>
          <ac:picMkLst>
            <pc:docMk/>
            <pc:sldMk cId="940693224" sldId="275"/>
            <ac:picMk id="7" creationId="{1E1EE1CF-F1DD-2A8B-CD5A-0039082BB918}"/>
          </ac:picMkLst>
        </pc:picChg>
      </pc:sldChg>
      <pc:sldChg chg="addSp modSp new">
        <pc:chgData name="Josip Lovrić" userId="S::josip.lovric18@skole.hr::2ea67296-2aec-4000-8695-3724fb51d2be" providerId="AD" clId="Web-{D43BF74A-95D0-7B9E-44AE-CD4EBB8134C9}" dt="2024-05-16T22:08:43.262" v="1797" actId="1076"/>
        <pc:sldMkLst>
          <pc:docMk/>
          <pc:sldMk cId="421303101" sldId="276"/>
        </pc:sldMkLst>
        <pc:spChg chg="mod">
          <ac:chgData name="Josip Lovrić" userId="S::josip.lovric18@skole.hr::2ea67296-2aec-4000-8695-3724fb51d2be" providerId="AD" clId="Web-{D43BF74A-95D0-7B9E-44AE-CD4EBB8134C9}" dt="2024-05-16T21:57:57.848" v="1697" actId="20577"/>
          <ac:spMkLst>
            <pc:docMk/>
            <pc:sldMk cId="421303101" sldId="276"/>
            <ac:spMk id="2" creationId="{A725B183-7C6D-BDE7-B78A-91ED04ABF048}"/>
          </ac:spMkLst>
        </pc:spChg>
        <pc:spChg chg="mod">
          <ac:chgData name="Josip Lovrić" userId="S::josip.lovric18@skole.hr::2ea67296-2aec-4000-8695-3724fb51d2be" providerId="AD" clId="Web-{D43BF74A-95D0-7B9E-44AE-CD4EBB8134C9}" dt="2024-05-16T22:01:21.240" v="1772" actId="20577"/>
          <ac:spMkLst>
            <pc:docMk/>
            <pc:sldMk cId="421303101" sldId="276"/>
            <ac:spMk id="3" creationId="{6432DABB-C1E2-288B-8373-EC9E59DADBD1}"/>
          </ac:spMkLst>
        </pc:spChg>
        <pc:picChg chg="add mod">
          <ac:chgData name="Josip Lovrić" userId="S::josip.lovric18@skole.hr::2ea67296-2aec-4000-8695-3724fb51d2be" providerId="AD" clId="Web-{D43BF74A-95D0-7B9E-44AE-CD4EBB8134C9}" dt="2024-05-16T22:08:43.262" v="1797" actId="1076"/>
          <ac:picMkLst>
            <pc:docMk/>
            <pc:sldMk cId="421303101" sldId="276"/>
            <ac:picMk id="5" creationId="{A7808969-641D-0FF8-5E89-D905D802D95C}"/>
          </ac:picMkLst>
        </pc:picChg>
        <pc:picChg chg="add mod">
          <ac:chgData name="Josip Lovrić" userId="S::josip.lovric18@skole.hr::2ea67296-2aec-4000-8695-3724fb51d2be" providerId="AD" clId="Web-{D43BF74A-95D0-7B9E-44AE-CD4EBB8134C9}" dt="2024-05-16T22:08:41.559" v="1796" actId="14100"/>
          <ac:picMkLst>
            <pc:docMk/>
            <pc:sldMk cId="421303101" sldId="276"/>
            <ac:picMk id="6" creationId="{A87E7CC8-FFD2-F5E3-D19D-F81F497B2277}"/>
          </ac:picMkLst>
        </pc:picChg>
      </pc:sldChg>
    </pc:docChg>
  </pc:docChgLst>
  <pc:docChgLst>
    <pc:chgData name="Josip Lovrić" userId="S::josip.lovric18@skole.hr::2ea67296-2aec-4000-8695-3724fb51d2be" providerId="AD" clId="Web-{E2D12085-5483-0BC1-F6F4-65C68E1431D8}"/>
    <pc:docChg chg="modSld">
      <pc:chgData name="Josip Lovrić" userId="S::josip.lovric18@skole.hr::2ea67296-2aec-4000-8695-3724fb51d2be" providerId="AD" clId="Web-{E2D12085-5483-0BC1-F6F4-65C68E1431D8}" dt="2024-05-17T10:42:19.369" v="231" actId="20577"/>
      <pc:docMkLst>
        <pc:docMk/>
      </pc:docMkLst>
      <pc:sldChg chg="modSp">
        <pc:chgData name="Josip Lovrić" userId="S::josip.lovric18@skole.hr::2ea67296-2aec-4000-8695-3724fb51d2be" providerId="AD" clId="Web-{E2D12085-5483-0BC1-F6F4-65C68E1431D8}" dt="2024-05-17T10:27:40.867" v="150" actId="20577"/>
        <pc:sldMkLst>
          <pc:docMk/>
          <pc:sldMk cId="3856144342" sldId="256"/>
        </pc:sldMkLst>
        <pc:spChg chg="mod">
          <ac:chgData name="Josip Lovrić" userId="S::josip.lovric18@skole.hr::2ea67296-2aec-4000-8695-3724fb51d2be" providerId="AD" clId="Web-{E2D12085-5483-0BC1-F6F4-65C68E1431D8}" dt="2024-05-17T10:27:22.039" v="148" actId="20577"/>
          <ac:spMkLst>
            <pc:docMk/>
            <pc:sldMk cId="3856144342" sldId="256"/>
            <ac:spMk id="2" creationId="{00000000-0000-0000-0000-000000000000}"/>
          </ac:spMkLst>
        </pc:spChg>
        <pc:spChg chg="mod">
          <ac:chgData name="Josip Lovrić" userId="S::josip.lovric18@skole.hr::2ea67296-2aec-4000-8695-3724fb51d2be" providerId="AD" clId="Web-{E2D12085-5483-0BC1-F6F4-65C68E1431D8}" dt="2024-05-17T10:27:40.867" v="150" actId="20577"/>
          <ac:spMkLst>
            <pc:docMk/>
            <pc:sldMk cId="3856144342" sldId="256"/>
            <ac:spMk id="3" creationId="{00000000-0000-0000-0000-000000000000}"/>
          </ac:spMkLst>
        </pc:spChg>
        <pc:picChg chg="mod">
          <ac:chgData name="Josip Lovrić" userId="S::josip.lovric18@skole.hr::2ea67296-2aec-4000-8695-3724fb51d2be" providerId="AD" clId="Web-{E2D12085-5483-0BC1-F6F4-65C68E1431D8}" dt="2024-05-17T09:58:11.833" v="1" actId="14100"/>
          <ac:picMkLst>
            <pc:docMk/>
            <pc:sldMk cId="3856144342" sldId="256"/>
            <ac:picMk id="4" creationId="{D977F208-26ED-F3B8-2569-A1DF6A79F50B}"/>
          </ac:picMkLst>
        </pc:picChg>
      </pc:sldChg>
      <pc:sldChg chg="modSp modTransition">
        <pc:chgData name="Josip Lovrić" userId="S::josip.lovric18@skole.hr::2ea67296-2aec-4000-8695-3724fb51d2be" providerId="AD" clId="Web-{E2D12085-5483-0BC1-F6F4-65C68E1431D8}" dt="2024-05-17T10:28:35.823" v="153" actId="20577"/>
        <pc:sldMkLst>
          <pc:docMk/>
          <pc:sldMk cId="79673901" sldId="257"/>
        </pc:sldMkLst>
        <pc:spChg chg="mod">
          <ac:chgData name="Josip Lovrić" userId="S::josip.lovric18@skole.hr::2ea67296-2aec-4000-8695-3724fb51d2be" providerId="AD" clId="Web-{E2D12085-5483-0BC1-F6F4-65C68E1431D8}" dt="2024-05-17T10:28:03.321" v="151" actId="20577"/>
          <ac:spMkLst>
            <pc:docMk/>
            <pc:sldMk cId="79673901" sldId="257"/>
            <ac:spMk id="2" creationId="{4DD747B4-4655-BB48-6EF8-B88B815FCFDF}"/>
          </ac:spMkLst>
        </pc:spChg>
        <pc:spChg chg="mod">
          <ac:chgData name="Josip Lovrić" userId="S::josip.lovric18@skole.hr::2ea67296-2aec-4000-8695-3724fb51d2be" providerId="AD" clId="Web-{E2D12085-5483-0BC1-F6F4-65C68E1431D8}" dt="2024-05-17T10:28:35.823" v="153" actId="20577"/>
          <ac:spMkLst>
            <pc:docMk/>
            <pc:sldMk cId="79673901" sldId="257"/>
            <ac:spMk id="3" creationId="{13D85A81-D342-1E4D-BEA3-10E2206223D8}"/>
          </ac:spMkLst>
        </pc:spChg>
      </pc:sldChg>
      <pc:sldChg chg="delSp modSp modTransition">
        <pc:chgData name="Josip Lovrić" userId="S::josip.lovric18@skole.hr::2ea67296-2aec-4000-8695-3724fb51d2be" providerId="AD" clId="Web-{E2D12085-5483-0BC1-F6F4-65C68E1431D8}" dt="2024-05-17T10:42:19.369" v="231" actId="20577"/>
        <pc:sldMkLst>
          <pc:docMk/>
          <pc:sldMk cId="2143274532" sldId="258"/>
        </pc:sldMkLst>
        <pc:spChg chg="mod">
          <ac:chgData name="Josip Lovrić" userId="S::josip.lovric18@skole.hr::2ea67296-2aec-4000-8695-3724fb51d2be" providerId="AD" clId="Web-{E2D12085-5483-0BC1-F6F4-65C68E1431D8}" dt="2024-05-17T10:41:53.821" v="229" actId="20577"/>
          <ac:spMkLst>
            <pc:docMk/>
            <pc:sldMk cId="2143274532" sldId="258"/>
            <ac:spMk id="2" creationId="{F80593EF-1297-723D-B84A-9E6F2F453EF1}"/>
          </ac:spMkLst>
        </pc:spChg>
        <pc:spChg chg="mod">
          <ac:chgData name="Josip Lovrić" userId="S::josip.lovric18@skole.hr::2ea67296-2aec-4000-8695-3724fb51d2be" providerId="AD" clId="Web-{E2D12085-5483-0BC1-F6F4-65C68E1431D8}" dt="2024-05-17T10:42:19.369" v="231" actId="20577"/>
          <ac:spMkLst>
            <pc:docMk/>
            <pc:sldMk cId="2143274532" sldId="258"/>
            <ac:spMk id="3" creationId="{0688F9FA-8967-5624-FC5C-2A51C1EC9A0E}"/>
          </ac:spMkLst>
        </pc:spChg>
        <pc:spChg chg="del">
          <ac:chgData name="Josip Lovrić" userId="S::josip.lovric18@skole.hr::2ea67296-2aec-4000-8695-3724fb51d2be" providerId="AD" clId="Web-{E2D12085-5483-0BC1-F6F4-65C68E1431D8}" dt="2024-05-17T10:42:03.446" v="230"/>
          <ac:spMkLst>
            <pc:docMk/>
            <pc:sldMk cId="2143274532" sldId="258"/>
            <ac:spMk id="4" creationId="{4B104C31-B3D3-BD18-6288-7F30D4E2CE14}"/>
          </ac:spMkLst>
        </pc:spChg>
      </pc:sldChg>
      <pc:sldChg chg="delSp modSp modTransition">
        <pc:chgData name="Josip Lovrić" userId="S::josip.lovric18@skole.hr::2ea67296-2aec-4000-8695-3724fb51d2be" providerId="AD" clId="Web-{E2D12085-5483-0BC1-F6F4-65C68E1431D8}" dt="2024-05-17T10:30:37.874" v="163" actId="20577"/>
        <pc:sldMkLst>
          <pc:docMk/>
          <pc:sldMk cId="3738171901" sldId="259"/>
        </pc:sldMkLst>
        <pc:spChg chg="mod">
          <ac:chgData name="Josip Lovrić" userId="S::josip.lovric18@skole.hr::2ea67296-2aec-4000-8695-3724fb51d2be" providerId="AD" clId="Web-{E2D12085-5483-0BC1-F6F4-65C68E1431D8}" dt="2024-05-17T10:29:01.261" v="155" actId="20577"/>
          <ac:spMkLst>
            <pc:docMk/>
            <pc:sldMk cId="3738171901" sldId="259"/>
            <ac:spMk id="2" creationId="{45C18AFF-5C53-9C55-289F-074B2335F417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3:35.758" v="69"/>
          <ac:spMkLst>
            <pc:docMk/>
            <pc:sldMk cId="3738171901" sldId="259"/>
            <ac:spMk id="4" creationId="{E3C91CF9-5B25-1E2B-B1BD-882A8D0F024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29:27.653" v="156" actId="20577"/>
          <ac:spMkLst>
            <pc:docMk/>
            <pc:sldMk cId="3738171901" sldId="259"/>
            <ac:spMk id="8" creationId="{B94B1EBD-B3BE-21A3-4ECF-7F74D12D0F43}"/>
          </ac:spMkLst>
        </pc:spChg>
        <pc:spChg chg="mod">
          <ac:chgData name="Josip Lovrić" userId="S::josip.lovric18@skole.hr::2ea67296-2aec-4000-8695-3724fb51d2be" providerId="AD" clId="Web-{E2D12085-5483-0BC1-F6F4-65C68E1431D8}" dt="2024-05-17T10:29:57.357" v="158" actId="20577"/>
          <ac:spMkLst>
            <pc:docMk/>
            <pc:sldMk cId="3738171901" sldId="259"/>
            <ac:spMk id="9" creationId="{12FF439A-31D3-24B1-5FAC-146D941FFC71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0:06.717" v="159" actId="20577"/>
          <ac:spMkLst>
            <pc:docMk/>
            <pc:sldMk cId="3738171901" sldId="259"/>
            <ac:spMk id="10" creationId="{72AA0B10-866C-84EC-4E4A-4289765B2BA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0:27.014" v="162" actId="20577"/>
          <ac:spMkLst>
            <pc:docMk/>
            <pc:sldMk cId="3738171901" sldId="259"/>
            <ac:spMk id="11" creationId="{C0B2AE04-5187-4355-780F-762F2019B2B5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0:18.092" v="161" actId="20577"/>
          <ac:spMkLst>
            <pc:docMk/>
            <pc:sldMk cId="3738171901" sldId="259"/>
            <ac:spMk id="12" creationId="{45D25717-D3E9-62C8-50FD-A179BE9F2CB6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0:37.874" v="163" actId="20577"/>
          <ac:spMkLst>
            <pc:docMk/>
            <pc:sldMk cId="3738171901" sldId="259"/>
            <ac:spMk id="13" creationId="{2404F1D5-CC66-71E3-FB9C-1FC64AEC9247}"/>
          </ac:spMkLst>
        </pc:spChg>
      </pc:sldChg>
      <pc:sldChg chg="delSp modSp">
        <pc:chgData name="Josip Lovrić" userId="S::josip.lovric18@skole.hr::2ea67296-2aec-4000-8695-3724fb51d2be" providerId="AD" clId="Web-{E2D12085-5483-0BC1-F6F4-65C68E1431D8}" dt="2024-05-17T10:32:38.769" v="175" actId="20577"/>
        <pc:sldMkLst>
          <pc:docMk/>
          <pc:sldMk cId="2445688805" sldId="260"/>
        </pc:sldMkLst>
        <pc:spChg chg="mod">
          <ac:chgData name="Josip Lovrić" userId="S::josip.lovric18@skole.hr::2ea67296-2aec-4000-8695-3724fb51d2be" providerId="AD" clId="Web-{E2D12085-5483-0BC1-F6F4-65C68E1431D8}" dt="2024-05-17T10:32:38.769" v="175" actId="20577"/>
          <ac:spMkLst>
            <pc:docMk/>
            <pc:sldMk cId="2445688805" sldId="260"/>
            <ac:spMk id="2" creationId="{45C18AFF-5C53-9C55-289F-074B2335F417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3:23.882" v="68"/>
          <ac:spMkLst>
            <pc:docMk/>
            <pc:sldMk cId="2445688805" sldId="260"/>
            <ac:spMk id="4" creationId="{E3C91CF9-5B25-1E2B-B1BD-882A8D0F024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2:26.409" v="173" actId="20577"/>
          <ac:spMkLst>
            <pc:docMk/>
            <pc:sldMk cId="2445688805" sldId="260"/>
            <ac:spMk id="6" creationId="{898AFDB0-08DD-D568-5FA1-F7C9B0BEA8AD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0:53.406" v="164" actId="20577"/>
          <ac:spMkLst>
            <pc:docMk/>
            <pc:sldMk cId="2445688805" sldId="260"/>
            <ac:spMk id="8" creationId="{B94B1EBD-B3BE-21A3-4ECF-7F74D12D0F43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1:05.906" v="165" actId="20577"/>
          <ac:spMkLst>
            <pc:docMk/>
            <pc:sldMk cId="2445688805" sldId="260"/>
            <ac:spMk id="9" creationId="{12FF439A-31D3-24B1-5FAC-146D941FFC71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1:16.282" v="166" actId="20577"/>
          <ac:spMkLst>
            <pc:docMk/>
            <pc:sldMk cId="2445688805" sldId="260"/>
            <ac:spMk id="10" creationId="{72AA0B10-866C-84EC-4E4A-4289765B2BA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2:05.565" v="171" actId="20577"/>
          <ac:spMkLst>
            <pc:docMk/>
            <pc:sldMk cId="2445688805" sldId="260"/>
            <ac:spMk id="11" creationId="{C0B2AE04-5187-4355-780F-762F2019B2B5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1:55.174" v="169" actId="20577"/>
          <ac:spMkLst>
            <pc:docMk/>
            <pc:sldMk cId="2445688805" sldId="260"/>
            <ac:spMk id="12" creationId="{45D25717-D3E9-62C8-50FD-A179BE9F2CB6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2:13.299" v="172" actId="20577"/>
          <ac:spMkLst>
            <pc:docMk/>
            <pc:sldMk cId="2445688805" sldId="260"/>
            <ac:spMk id="13" creationId="{2404F1D5-CC66-71E3-FB9C-1FC64AEC9247}"/>
          </ac:spMkLst>
        </pc:spChg>
      </pc:sldChg>
      <pc:sldChg chg="modSp">
        <pc:chgData name="Josip Lovrić" userId="S::josip.lovric18@skole.hr::2ea67296-2aec-4000-8695-3724fb51d2be" providerId="AD" clId="Web-{E2D12085-5483-0BC1-F6F4-65C68E1431D8}" dt="2024-05-17T10:33:38.287" v="182" actId="20577"/>
        <pc:sldMkLst>
          <pc:docMk/>
          <pc:sldMk cId="369403855" sldId="261"/>
        </pc:sldMkLst>
        <pc:spChg chg="mod">
          <ac:chgData name="Josip Lovrić" userId="S::josip.lovric18@skole.hr::2ea67296-2aec-4000-8695-3724fb51d2be" providerId="AD" clId="Web-{E2D12085-5483-0BC1-F6F4-65C68E1431D8}" dt="2024-05-17T10:09:58.859" v="41" actId="20577"/>
          <ac:spMkLst>
            <pc:docMk/>
            <pc:sldMk cId="369403855" sldId="261"/>
            <ac:spMk id="2" creationId="{45C18AFF-5C53-9C55-289F-074B2335F417}"/>
          </ac:spMkLst>
        </pc:spChg>
        <pc:spChg chg="mod">
          <ac:chgData name="Josip Lovrić" userId="S::josip.lovric18@skole.hr::2ea67296-2aec-4000-8695-3724fb51d2be" providerId="AD" clId="Web-{E2D12085-5483-0BC1-F6F4-65C68E1431D8}" dt="2024-05-17T10:10:07.234" v="43" actId="20577"/>
          <ac:spMkLst>
            <pc:docMk/>
            <pc:sldMk cId="369403855" sldId="261"/>
            <ac:spMk id="6" creationId="{898AFDB0-08DD-D568-5FA1-F7C9B0BEA8AD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2:52.176" v="176" actId="20577"/>
          <ac:spMkLst>
            <pc:docMk/>
            <pc:sldMk cId="369403855" sldId="261"/>
            <ac:spMk id="8" creationId="{B94B1EBD-B3BE-21A3-4ECF-7F74D12D0F43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3:05.473" v="178" actId="20577"/>
          <ac:spMkLst>
            <pc:docMk/>
            <pc:sldMk cId="369403855" sldId="261"/>
            <ac:spMk id="9" creationId="{12FF439A-31D3-24B1-5FAC-146D941FFC71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3:13.708" v="179" actId="20577"/>
          <ac:spMkLst>
            <pc:docMk/>
            <pc:sldMk cId="369403855" sldId="261"/>
            <ac:spMk id="10" creationId="{72AA0B10-866C-84EC-4E4A-4289765B2BA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3:22.724" v="180" actId="20577"/>
          <ac:spMkLst>
            <pc:docMk/>
            <pc:sldMk cId="369403855" sldId="261"/>
            <ac:spMk id="11" creationId="{C0B2AE04-5187-4355-780F-762F2019B2B5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3:30.412" v="181" actId="20577"/>
          <ac:spMkLst>
            <pc:docMk/>
            <pc:sldMk cId="369403855" sldId="261"/>
            <ac:spMk id="12" creationId="{45D25717-D3E9-62C8-50FD-A179BE9F2CB6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3:38.287" v="182" actId="20577"/>
          <ac:spMkLst>
            <pc:docMk/>
            <pc:sldMk cId="369403855" sldId="261"/>
            <ac:spMk id="13" creationId="{2404F1D5-CC66-71E3-FB9C-1FC64AEC9247}"/>
          </ac:spMkLst>
        </pc:spChg>
      </pc:sldChg>
      <pc:sldChg chg="delSp modSp">
        <pc:chgData name="Josip Lovrić" userId="S::josip.lovric18@skole.hr::2ea67296-2aec-4000-8695-3724fb51d2be" providerId="AD" clId="Web-{E2D12085-5483-0BC1-F6F4-65C68E1431D8}" dt="2024-05-17T10:36:17.340" v="197" actId="20577"/>
        <pc:sldMkLst>
          <pc:docMk/>
          <pc:sldMk cId="822235483" sldId="262"/>
        </pc:sldMkLst>
        <pc:spChg chg="mod">
          <ac:chgData name="Josip Lovrić" userId="S::josip.lovric18@skole.hr::2ea67296-2aec-4000-8695-3724fb51d2be" providerId="AD" clId="Web-{E2D12085-5483-0BC1-F6F4-65C68E1431D8}" dt="2024-05-17T10:36:04.995" v="196" actId="20577"/>
          <ac:spMkLst>
            <pc:docMk/>
            <pc:sldMk cId="822235483" sldId="262"/>
            <ac:spMk id="2" creationId="{45C18AFF-5C53-9C55-289F-074B2335F417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2:55.084" v="66"/>
          <ac:spMkLst>
            <pc:docMk/>
            <pc:sldMk cId="822235483" sldId="262"/>
            <ac:spMk id="4" creationId="{E3C91CF9-5B25-1E2B-B1BD-882A8D0F024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6:17.340" v="197" actId="20577"/>
          <ac:spMkLst>
            <pc:docMk/>
            <pc:sldMk cId="822235483" sldId="262"/>
            <ac:spMk id="6" creationId="{898AFDB0-08DD-D568-5FA1-F7C9B0BEA8AD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5:37.698" v="190" actId="20577"/>
          <ac:spMkLst>
            <pc:docMk/>
            <pc:sldMk cId="822235483" sldId="262"/>
            <ac:spMk id="7" creationId="{D7D3A5AF-1E3F-5431-76AA-490791B9CEAE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3:52.850" v="183" actId="20577"/>
          <ac:spMkLst>
            <pc:docMk/>
            <pc:sldMk cId="822235483" sldId="262"/>
            <ac:spMk id="8" creationId="{B94B1EBD-B3BE-21A3-4ECF-7F74D12D0F43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4:00.038" v="184" actId="20577"/>
          <ac:spMkLst>
            <pc:docMk/>
            <pc:sldMk cId="822235483" sldId="262"/>
            <ac:spMk id="9" creationId="{12FF439A-31D3-24B1-5FAC-146D941FFC71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4:07.882" v="185" actId="20577"/>
          <ac:spMkLst>
            <pc:docMk/>
            <pc:sldMk cId="822235483" sldId="262"/>
            <ac:spMk id="10" creationId="{72AA0B10-866C-84EC-4E4A-4289765B2BA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5:21.713" v="189" actId="20577"/>
          <ac:spMkLst>
            <pc:docMk/>
            <pc:sldMk cId="822235483" sldId="262"/>
            <ac:spMk id="11" creationId="{C0B2AE04-5187-4355-780F-762F2019B2B5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4:49.086" v="187" actId="20577"/>
          <ac:spMkLst>
            <pc:docMk/>
            <pc:sldMk cId="822235483" sldId="262"/>
            <ac:spMk id="12" creationId="{45D25717-D3E9-62C8-50FD-A179BE9F2CB6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5:17.884" v="188" actId="20577"/>
          <ac:spMkLst>
            <pc:docMk/>
            <pc:sldMk cId="822235483" sldId="262"/>
            <ac:spMk id="13" creationId="{2404F1D5-CC66-71E3-FB9C-1FC64AEC9247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5:51.870" v="194" actId="20577"/>
          <ac:spMkLst>
            <pc:docMk/>
            <pc:sldMk cId="822235483" sldId="262"/>
            <ac:spMk id="15" creationId="{158CB6EA-2B03-D18B-438C-10B50F31C5B5}"/>
          </ac:spMkLst>
        </pc:spChg>
      </pc:sldChg>
      <pc:sldChg chg="delSp modSp">
        <pc:chgData name="Josip Lovrić" userId="S::josip.lovric18@skole.hr::2ea67296-2aec-4000-8695-3724fb51d2be" providerId="AD" clId="Web-{E2D12085-5483-0BC1-F6F4-65C68E1431D8}" dt="2024-05-17T10:37:42.577" v="206" actId="20577"/>
        <pc:sldMkLst>
          <pc:docMk/>
          <pc:sldMk cId="3688432590" sldId="264"/>
        </pc:sldMkLst>
        <pc:spChg chg="mod">
          <ac:chgData name="Josip Lovrić" userId="S::josip.lovric18@skole.hr::2ea67296-2aec-4000-8695-3724fb51d2be" providerId="AD" clId="Web-{E2D12085-5483-0BC1-F6F4-65C68E1431D8}" dt="2024-05-17T10:37:35.421" v="205" actId="20577"/>
          <ac:spMkLst>
            <pc:docMk/>
            <pc:sldMk cId="3688432590" sldId="264"/>
            <ac:spMk id="2" creationId="{45C18AFF-5C53-9C55-289F-074B2335F417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3:16.163" v="67"/>
          <ac:spMkLst>
            <pc:docMk/>
            <pc:sldMk cId="3688432590" sldId="264"/>
            <ac:spMk id="4" creationId="{E3C91CF9-5B25-1E2B-B1BD-882A8D0F024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7:42.577" v="206" actId="20577"/>
          <ac:spMkLst>
            <pc:docMk/>
            <pc:sldMk cId="3688432590" sldId="264"/>
            <ac:spMk id="6" creationId="{898AFDB0-08DD-D568-5FA1-F7C9B0BEA8AD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7:25.795" v="204" actId="20577"/>
          <ac:spMkLst>
            <pc:docMk/>
            <pc:sldMk cId="3688432590" sldId="264"/>
            <ac:spMk id="7" creationId="{D6476EDA-8041-DA0C-9392-0F83515AA4D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7:10.060" v="203" actId="20577"/>
          <ac:spMkLst>
            <pc:docMk/>
            <pc:sldMk cId="3688432590" sldId="264"/>
            <ac:spMk id="8" creationId="{B94B1EBD-B3BE-21A3-4ECF-7F74D12D0F43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7:00.013" v="202" actId="20577"/>
          <ac:spMkLst>
            <pc:docMk/>
            <pc:sldMk cId="3688432590" sldId="264"/>
            <ac:spMk id="9" creationId="{12FF439A-31D3-24B1-5FAC-146D941FFC71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6:49.528" v="201" actId="20577"/>
          <ac:spMkLst>
            <pc:docMk/>
            <pc:sldMk cId="3688432590" sldId="264"/>
            <ac:spMk id="10" creationId="{72AA0B10-866C-84EC-4E4A-4289765B2BA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6:43.497" v="200" actId="20577"/>
          <ac:spMkLst>
            <pc:docMk/>
            <pc:sldMk cId="3688432590" sldId="264"/>
            <ac:spMk id="11" creationId="{C0B2AE04-5187-4355-780F-762F2019B2B5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6:35.700" v="199" actId="20577"/>
          <ac:spMkLst>
            <pc:docMk/>
            <pc:sldMk cId="3688432590" sldId="264"/>
            <ac:spMk id="12" creationId="{45D25717-D3E9-62C8-50FD-A179BE9F2CB6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6:29.981" v="198" actId="20577"/>
          <ac:spMkLst>
            <pc:docMk/>
            <pc:sldMk cId="3688432590" sldId="264"/>
            <ac:spMk id="13" creationId="{2404F1D5-CC66-71E3-FB9C-1FC64AEC9247}"/>
          </ac:spMkLst>
        </pc:spChg>
      </pc:sldChg>
      <pc:sldChg chg="modSp modTransition">
        <pc:chgData name="Josip Lovrić" userId="S::josip.lovric18@skole.hr::2ea67296-2aec-4000-8695-3724fb51d2be" providerId="AD" clId="Web-{E2D12085-5483-0BC1-F6F4-65C68E1431D8}" dt="2024-05-17T10:38:19.142" v="209" actId="20577"/>
        <pc:sldMkLst>
          <pc:docMk/>
          <pc:sldMk cId="3596871579" sldId="265"/>
        </pc:sldMkLst>
        <pc:spChg chg="mod">
          <ac:chgData name="Josip Lovrić" userId="S::josip.lovric18@skole.hr::2ea67296-2aec-4000-8695-3724fb51d2be" providerId="AD" clId="Web-{E2D12085-5483-0BC1-F6F4-65C68E1431D8}" dt="2024-05-17T10:38:19.142" v="209" actId="20577"/>
          <ac:spMkLst>
            <pc:docMk/>
            <pc:sldMk cId="3596871579" sldId="265"/>
            <ac:spMk id="2" creationId="{B7C923E8-1EB5-1848-13FA-5F7C2A0CD8B6}"/>
          </ac:spMkLst>
        </pc:spChg>
        <pc:graphicFrameChg chg="mod modGraphic">
          <ac:chgData name="Josip Lovrić" userId="S::josip.lovric18@skole.hr::2ea67296-2aec-4000-8695-3724fb51d2be" providerId="AD" clId="Web-{E2D12085-5483-0BC1-F6F4-65C68E1431D8}" dt="2024-05-17T10:38:10.500" v="208" actId="20577"/>
          <ac:graphicFrameMkLst>
            <pc:docMk/>
            <pc:sldMk cId="3596871579" sldId="265"/>
            <ac:graphicFrameMk id="9" creationId="{5DD34951-F06A-3C40-D3C7-EBF385677066}"/>
          </ac:graphicFrameMkLst>
        </pc:graphicFrameChg>
      </pc:sldChg>
      <pc:sldChg chg="delSp modSp modTransition">
        <pc:chgData name="Josip Lovrić" userId="S::josip.lovric18@skole.hr::2ea67296-2aec-4000-8695-3724fb51d2be" providerId="AD" clId="Web-{E2D12085-5483-0BC1-F6F4-65C68E1431D8}" dt="2024-05-17T10:38:37.142" v="211" actId="20577"/>
        <pc:sldMkLst>
          <pc:docMk/>
          <pc:sldMk cId="2932505239" sldId="266"/>
        </pc:sldMkLst>
        <pc:spChg chg="mod">
          <ac:chgData name="Josip Lovrić" userId="S::josip.lovric18@skole.hr::2ea67296-2aec-4000-8695-3724fb51d2be" providerId="AD" clId="Web-{E2D12085-5483-0BC1-F6F4-65C68E1431D8}" dt="2024-05-17T10:38:27.641" v="210" actId="20577"/>
          <ac:spMkLst>
            <pc:docMk/>
            <pc:sldMk cId="2932505239" sldId="266"/>
            <ac:spMk id="2" creationId="{22A92ADB-550F-06F0-06C7-9AFA2BBBEC08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5:40.184" v="91"/>
          <ac:spMkLst>
            <pc:docMk/>
            <pc:sldMk cId="2932505239" sldId="266"/>
            <ac:spMk id="4" creationId="{5DD1BDB2-FF31-14A2-8175-384E6852CDF8}"/>
          </ac:spMkLst>
        </pc:spChg>
        <pc:graphicFrameChg chg="modGraphic">
          <ac:chgData name="Josip Lovrić" userId="S::josip.lovric18@skole.hr::2ea67296-2aec-4000-8695-3724fb51d2be" providerId="AD" clId="Web-{E2D12085-5483-0BC1-F6F4-65C68E1431D8}" dt="2024-05-17T10:38:37.142" v="211" actId="20577"/>
          <ac:graphicFrameMkLst>
            <pc:docMk/>
            <pc:sldMk cId="2932505239" sldId="266"/>
            <ac:graphicFrameMk id="7" creationId="{8A75A35C-0C7D-84C9-D482-69BC736FD57C}"/>
          </ac:graphicFrameMkLst>
        </pc:graphicFrameChg>
      </pc:sldChg>
      <pc:sldChg chg="modSp modTransition">
        <pc:chgData name="Josip Lovrić" userId="S::josip.lovric18@skole.hr::2ea67296-2aec-4000-8695-3724fb51d2be" providerId="AD" clId="Web-{E2D12085-5483-0BC1-F6F4-65C68E1431D8}" dt="2024-05-17T10:39:04.049" v="214" actId="20577"/>
        <pc:sldMkLst>
          <pc:docMk/>
          <pc:sldMk cId="1630478213" sldId="267"/>
        </pc:sldMkLst>
        <pc:spChg chg="mod">
          <ac:chgData name="Josip Lovrić" userId="S::josip.lovric18@skole.hr::2ea67296-2aec-4000-8695-3724fb51d2be" providerId="AD" clId="Web-{E2D12085-5483-0BC1-F6F4-65C68E1431D8}" dt="2024-05-17T10:38:48.611" v="212" actId="20577"/>
          <ac:spMkLst>
            <pc:docMk/>
            <pc:sldMk cId="1630478213" sldId="267"/>
            <ac:spMk id="2" creationId="{AC04E801-D505-616B-4677-D5EFFC696F44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8:54.767" v="213" actId="20577"/>
          <ac:spMkLst>
            <pc:docMk/>
            <pc:sldMk cId="1630478213" sldId="267"/>
            <ac:spMk id="3" creationId="{D5265C57-FAA6-A6B3-A872-22847D1A42AE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9:04.049" v="214" actId="20577"/>
          <ac:spMkLst>
            <pc:docMk/>
            <pc:sldMk cId="1630478213" sldId="267"/>
            <ac:spMk id="4" creationId="{0BDEF80A-B29D-E1FD-03DC-9B34EC300AE3}"/>
          </ac:spMkLst>
        </pc:spChg>
        <pc:picChg chg="mod">
          <ac:chgData name="Josip Lovrić" userId="S::josip.lovric18@skole.hr::2ea67296-2aec-4000-8695-3724fb51d2be" providerId="AD" clId="Web-{E2D12085-5483-0BC1-F6F4-65C68E1431D8}" dt="2024-05-17T10:16:48.968" v="104" actId="1076"/>
          <ac:picMkLst>
            <pc:docMk/>
            <pc:sldMk cId="1630478213" sldId="267"/>
            <ac:picMk id="5" creationId="{FCACDB4C-0776-3791-C508-6F8579C1C06D}"/>
          </ac:picMkLst>
        </pc:picChg>
        <pc:picChg chg="mod">
          <ac:chgData name="Josip Lovrić" userId="S::josip.lovric18@skole.hr::2ea67296-2aec-4000-8695-3724fb51d2be" providerId="AD" clId="Web-{E2D12085-5483-0BC1-F6F4-65C68E1431D8}" dt="2024-05-17T10:16:47.452" v="103" actId="1076"/>
          <ac:picMkLst>
            <pc:docMk/>
            <pc:sldMk cId="1630478213" sldId="267"/>
            <ac:picMk id="6" creationId="{5C0A9048-EBBF-93A0-5786-22DFE2561FE7}"/>
          </ac:picMkLst>
        </pc:picChg>
      </pc:sldChg>
      <pc:sldChg chg="modSp modTransition">
        <pc:chgData name="Josip Lovrić" userId="S::josip.lovric18@skole.hr::2ea67296-2aec-4000-8695-3724fb51d2be" providerId="AD" clId="Web-{E2D12085-5483-0BC1-F6F4-65C68E1431D8}" dt="2024-05-17T10:39:44.722" v="217" actId="20577"/>
        <pc:sldMkLst>
          <pc:docMk/>
          <pc:sldMk cId="4003698556" sldId="268"/>
        </pc:sldMkLst>
        <pc:spChg chg="mod">
          <ac:chgData name="Josip Lovrić" userId="S::josip.lovric18@skole.hr::2ea67296-2aec-4000-8695-3724fb51d2be" providerId="AD" clId="Web-{E2D12085-5483-0BC1-F6F4-65C68E1431D8}" dt="2024-05-17T10:39:44.722" v="217" actId="20577"/>
          <ac:spMkLst>
            <pc:docMk/>
            <pc:sldMk cId="4003698556" sldId="268"/>
            <ac:spMk id="2" creationId="{7F4A3C8E-02EB-9DA7-B197-D637A6A4382C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9:28.034" v="215" actId="20577"/>
          <ac:spMkLst>
            <pc:docMk/>
            <pc:sldMk cId="4003698556" sldId="268"/>
            <ac:spMk id="3" creationId="{3C178E68-2FCF-F308-C9E6-6DF476FAB329}"/>
          </ac:spMkLst>
        </pc:spChg>
        <pc:spChg chg="mod">
          <ac:chgData name="Josip Lovrić" userId="S::josip.lovric18@skole.hr::2ea67296-2aec-4000-8695-3724fb51d2be" providerId="AD" clId="Web-{E2D12085-5483-0BC1-F6F4-65C68E1431D8}" dt="2024-05-17T10:39:34.675" v="216" actId="20577"/>
          <ac:spMkLst>
            <pc:docMk/>
            <pc:sldMk cId="4003698556" sldId="268"/>
            <ac:spMk id="4" creationId="{A0CFB5CB-2DD5-4629-4935-A21F15493B73}"/>
          </ac:spMkLst>
        </pc:spChg>
      </pc:sldChg>
      <pc:sldChg chg="delSp modSp modTransition">
        <pc:chgData name="Josip Lovrić" userId="S::josip.lovric18@skole.hr::2ea67296-2aec-4000-8695-3724fb51d2be" providerId="AD" clId="Web-{E2D12085-5483-0BC1-F6F4-65C68E1431D8}" dt="2024-05-17T10:39:56.363" v="218" actId="20577"/>
        <pc:sldMkLst>
          <pc:docMk/>
          <pc:sldMk cId="2242060620" sldId="269"/>
        </pc:sldMkLst>
        <pc:spChg chg="del">
          <ac:chgData name="Josip Lovrić" userId="S::josip.lovric18@skole.hr::2ea67296-2aec-4000-8695-3724fb51d2be" providerId="AD" clId="Web-{E2D12085-5483-0BC1-F6F4-65C68E1431D8}" dt="2024-05-17T10:17:21.860" v="111"/>
          <ac:spMkLst>
            <pc:docMk/>
            <pc:sldMk cId="2242060620" sldId="269"/>
            <ac:spMk id="2" creationId="{ED36097E-498B-1467-3D6B-3247C0C95E72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7:28.782" v="112"/>
          <ac:spMkLst>
            <pc:docMk/>
            <pc:sldMk cId="2242060620" sldId="269"/>
            <ac:spMk id="4" creationId="{385C3092-AE7C-C50D-4692-47843644CEAD}"/>
          </ac:spMkLst>
        </pc:spChg>
        <pc:graphicFrameChg chg="modGraphic">
          <ac:chgData name="Josip Lovrić" userId="S::josip.lovric18@skole.hr::2ea67296-2aec-4000-8695-3724fb51d2be" providerId="AD" clId="Web-{E2D12085-5483-0BC1-F6F4-65C68E1431D8}" dt="2024-05-17T10:39:56.363" v="218" actId="20577"/>
          <ac:graphicFrameMkLst>
            <pc:docMk/>
            <pc:sldMk cId="2242060620" sldId="269"/>
            <ac:graphicFrameMk id="7" creationId="{4F94A5ED-A9DD-68BD-226C-E3974D63F436}"/>
          </ac:graphicFrameMkLst>
        </pc:graphicFrameChg>
      </pc:sldChg>
      <pc:sldChg chg="delSp modSp modTransition">
        <pc:chgData name="Josip Lovrić" userId="S::josip.lovric18@skole.hr::2ea67296-2aec-4000-8695-3724fb51d2be" providerId="AD" clId="Web-{E2D12085-5483-0BC1-F6F4-65C68E1431D8}" dt="2024-05-17T10:40:08.348" v="219" actId="20577"/>
        <pc:sldMkLst>
          <pc:docMk/>
          <pc:sldMk cId="2288385795" sldId="270"/>
        </pc:sldMkLst>
        <pc:spChg chg="del">
          <ac:chgData name="Josip Lovrić" userId="S::josip.lovric18@skole.hr::2ea67296-2aec-4000-8695-3724fb51d2be" providerId="AD" clId="Web-{E2D12085-5483-0BC1-F6F4-65C68E1431D8}" dt="2024-05-17T10:17:48.955" v="115"/>
          <ac:spMkLst>
            <pc:docMk/>
            <pc:sldMk cId="2288385795" sldId="270"/>
            <ac:spMk id="2" creationId="{8AE97144-6E61-E4CE-7E19-275A3E882C6E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7:52.924" v="116"/>
          <ac:spMkLst>
            <pc:docMk/>
            <pc:sldMk cId="2288385795" sldId="270"/>
            <ac:spMk id="4" creationId="{B7F0FCF8-CE50-A980-CA6C-590CC78C7322}"/>
          </ac:spMkLst>
        </pc:spChg>
        <pc:graphicFrameChg chg="modGraphic">
          <ac:chgData name="Josip Lovrić" userId="S::josip.lovric18@skole.hr::2ea67296-2aec-4000-8695-3724fb51d2be" providerId="AD" clId="Web-{E2D12085-5483-0BC1-F6F4-65C68E1431D8}" dt="2024-05-17T10:40:08.348" v="219" actId="20577"/>
          <ac:graphicFrameMkLst>
            <pc:docMk/>
            <pc:sldMk cId="2288385795" sldId="270"/>
            <ac:graphicFrameMk id="8" creationId="{DE3DF93E-815B-D1E8-FFEB-9794F7863DB0}"/>
          </ac:graphicFrameMkLst>
        </pc:graphicFrameChg>
      </pc:sldChg>
      <pc:sldChg chg="delSp modSp modTransition">
        <pc:chgData name="Josip Lovrić" userId="S::josip.lovric18@skole.hr::2ea67296-2aec-4000-8695-3724fb51d2be" providerId="AD" clId="Web-{E2D12085-5483-0BC1-F6F4-65C68E1431D8}" dt="2024-05-17T10:40:36.709" v="222" actId="20577"/>
        <pc:sldMkLst>
          <pc:docMk/>
          <pc:sldMk cId="4097527709" sldId="271"/>
        </pc:sldMkLst>
        <pc:spChg chg="mod">
          <ac:chgData name="Josip Lovrić" userId="S::josip.lovric18@skole.hr::2ea67296-2aec-4000-8695-3724fb51d2be" providerId="AD" clId="Web-{E2D12085-5483-0BC1-F6F4-65C68E1431D8}" dt="2024-05-17T10:40:29.177" v="221" actId="20577"/>
          <ac:spMkLst>
            <pc:docMk/>
            <pc:sldMk cId="4097527709" sldId="271"/>
            <ac:spMk id="2" creationId="{1B6AC33D-8CFC-9D75-0AD2-DE619926ED3E}"/>
          </ac:spMkLst>
        </pc:spChg>
        <pc:spChg chg="mod">
          <ac:chgData name="Josip Lovrić" userId="S::josip.lovric18@skole.hr::2ea67296-2aec-4000-8695-3724fb51d2be" providerId="AD" clId="Web-{E2D12085-5483-0BC1-F6F4-65C68E1431D8}" dt="2024-05-17T10:40:36.709" v="222" actId="20577"/>
          <ac:spMkLst>
            <pc:docMk/>
            <pc:sldMk cId="4097527709" sldId="271"/>
            <ac:spMk id="3" creationId="{B2A68C46-0C0D-0E33-2330-328A8D6897AC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8:39.832" v="123"/>
          <ac:spMkLst>
            <pc:docMk/>
            <pc:sldMk cId="4097527709" sldId="271"/>
            <ac:spMk id="4" creationId="{8EF9C5F9-ADDA-BC61-A589-726CEA39EE1E}"/>
          </ac:spMkLst>
        </pc:spChg>
      </pc:sldChg>
      <pc:sldChg chg="modSp modTransition">
        <pc:chgData name="Josip Lovrić" userId="S::josip.lovric18@skole.hr::2ea67296-2aec-4000-8695-3724fb51d2be" providerId="AD" clId="Web-{E2D12085-5483-0BC1-F6F4-65C68E1431D8}" dt="2024-05-17T10:40:17.489" v="220" actId="20577"/>
        <pc:sldMkLst>
          <pc:docMk/>
          <pc:sldMk cId="866287558" sldId="272"/>
        </pc:sldMkLst>
        <pc:spChg chg="mod">
          <ac:chgData name="Josip Lovrić" userId="S::josip.lovric18@skole.hr::2ea67296-2aec-4000-8695-3724fb51d2be" providerId="AD" clId="Web-{E2D12085-5483-0BC1-F6F4-65C68E1431D8}" dt="2024-05-17T10:40:17.489" v="220" actId="20577"/>
          <ac:spMkLst>
            <pc:docMk/>
            <pc:sldMk cId="866287558" sldId="272"/>
            <ac:spMk id="2" creationId="{9B7D4AAF-DAF1-AB85-D151-126888AEE9E2}"/>
          </ac:spMkLst>
        </pc:spChg>
      </pc:sldChg>
      <pc:sldChg chg="modSp modTransition">
        <pc:chgData name="Josip Lovrić" userId="S::josip.lovric18@skole.hr::2ea67296-2aec-4000-8695-3724fb51d2be" providerId="AD" clId="Web-{E2D12085-5483-0BC1-F6F4-65C68E1431D8}" dt="2024-05-17T10:37:55.518" v="207" actId="20577"/>
        <pc:sldMkLst>
          <pc:docMk/>
          <pc:sldMk cId="653100410" sldId="273"/>
        </pc:sldMkLst>
        <pc:spChg chg="mod">
          <ac:chgData name="Josip Lovrić" userId="S::josip.lovric18@skole.hr::2ea67296-2aec-4000-8695-3724fb51d2be" providerId="AD" clId="Web-{E2D12085-5483-0BC1-F6F4-65C68E1431D8}" dt="2024-05-17T10:37:55.518" v="207" actId="20577"/>
          <ac:spMkLst>
            <pc:docMk/>
            <pc:sldMk cId="653100410" sldId="273"/>
            <ac:spMk id="2" creationId="{AD9267D0-E327-AD28-1FB0-F926F1BFDBAC}"/>
          </ac:spMkLst>
        </pc:spChg>
      </pc:sldChg>
      <pc:sldChg chg="delSp modSp modTransition">
        <pc:chgData name="Josip Lovrić" userId="S::josip.lovric18@skole.hr::2ea67296-2aec-4000-8695-3724fb51d2be" providerId="AD" clId="Web-{E2D12085-5483-0BC1-F6F4-65C68E1431D8}" dt="2024-05-17T10:40:55.147" v="223" actId="20577"/>
        <pc:sldMkLst>
          <pc:docMk/>
          <pc:sldMk cId="1705205701" sldId="274"/>
        </pc:sldMkLst>
        <pc:spChg chg="del">
          <ac:chgData name="Josip Lovrić" userId="S::josip.lovric18@skole.hr::2ea67296-2aec-4000-8695-3724fb51d2be" providerId="AD" clId="Web-{E2D12085-5483-0BC1-F6F4-65C68E1431D8}" dt="2024-05-17T10:19:44.834" v="131"/>
          <ac:spMkLst>
            <pc:docMk/>
            <pc:sldMk cId="1705205701" sldId="274"/>
            <ac:spMk id="2" creationId="{8EA0C265-E462-8974-D013-1F41E996C055}"/>
          </ac:spMkLst>
        </pc:spChg>
        <pc:spChg chg="del">
          <ac:chgData name="Josip Lovrić" userId="S::josip.lovric18@skole.hr::2ea67296-2aec-4000-8695-3724fb51d2be" providerId="AD" clId="Web-{E2D12085-5483-0BC1-F6F4-65C68E1431D8}" dt="2024-05-17T10:19:16.005" v="126"/>
          <ac:spMkLst>
            <pc:docMk/>
            <pc:sldMk cId="1705205701" sldId="274"/>
            <ac:spMk id="4" creationId="{40A7F06D-A051-0B33-D800-9E32F521A807}"/>
          </ac:spMkLst>
        </pc:spChg>
        <pc:graphicFrameChg chg="mod modGraphic">
          <ac:chgData name="Josip Lovrić" userId="S::josip.lovric18@skole.hr::2ea67296-2aec-4000-8695-3724fb51d2be" providerId="AD" clId="Web-{E2D12085-5483-0BC1-F6F4-65C68E1431D8}" dt="2024-05-17T10:40:55.147" v="223" actId="20577"/>
          <ac:graphicFrameMkLst>
            <pc:docMk/>
            <pc:sldMk cId="1705205701" sldId="274"/>
            <ac:graphicFrameMk id="8" creationId="{97395331-96B0-46F8-D185-181D9A591992}"/>
          </ac:graphicFrameMkLst>
        </pc:graphicFrameChg>
      </pc:sldChg>
      <pc:sldChg chg="delSp modSp modTransition">
        <pc:chgData name="Josip Lovrić" userId="S::josip.lovric18@skole.hr::2ea67296-2aec-4000-8695-3724fb51d2be" providerId="AD" clId="Web-{E2D12085-5483-0BC1-F6F4-65C68E1431D8}" dt="2024-05-17T10:41:24.820" v="225" actId="20577"/>
        <pc:sldMkLst>
          <pc:docMk/>
          <pc:sldMk cId="940693224" sldId="275"/>
        </pc:sldMkLst>
        <pc:spChg chg="mod">
          <ac:chgData name="Josip Lovrić" userId="S::josip.lovric18@skole.hr::2ea67296-2aec-4000-8695-3724fb51d2be" providerId="AD" clId="Web-{E2D12085-5483-0BC1-F6F4-65C68E1431D8}" dt="2024-05-17T10:41:24.820" v="225" actId="20577"/>
          <ac:spMkLst>
            <pc:docMk/>
            <pc:sldMk cId="940693224" sldId="275"/>
            <ac:spMk id="2" creationId="{50FB7DAA-985A-4ACA-FC4F-88F1427B1C53}"/>
          </ac:spMkLst>
        </pc:spChg>
        <pc:spChg chg="del">
          <ac:chgData name="Josip Lovrić" userId="S::josip.lovric18@skole.hr::2ea67296-2aec-4000-8695-3724fb51d2be" providerId="AD" clId="Web-{E2D12085-5483-0BC1-F6F4-65C68E1431D8}" dt="2024-05-17T10:02:43.077" v="17"/>
          <ac:spMkLst>
            <pc:docMk/>
            <pc:sldMk cId="940693224" sldId="275"/>
            <ac:spMk id="4" creationId="{09DCC949-FF2A-63D0-DE96-081A4BC3931A}"/>
          </ac:spMkLst>
        </pc:spChg>
        <pc:graphicFrameChg chg="modGraphic">
          <ac:chgData name="Josip Lovrić" userId="S::josip.lovric18@skole.hr::2ea67296-2aec-4000-8695-3724fb51d2be" providerId="AD" clId="Web-{E2D12085-5483-0BC1-F6F4-65C68E1431D8}" dt="2024-05-17T10:41:17.476" v="224" actId="20577"/>
          <ac:graphicFrameMkLst>
            <pc:docMk/>
            <pc:sldMk cId="940693224" sldId="275"/>
            <ac:graphicFrameMk id="9" creationId="{4012584D-A44E-AD84-6B52-F1082DCF1B13}"/>
          </ac:graphicFrameMkLst>
        </pc:graphicFrameChg>
      </pc:sldChg>
      <pc:sldChg chg="delSp modSp modTransition">
        <pc:chgData name="Josip Lovrić" userId="S::josip.lovric18@skole.hr::2ea67296-2aec-4000-8695-3724fb51d2be" providerId="AD" clId="Web-{E2D12085-5483-0BC1-F6F4-65C68E1431D8}" dt="2024-05-17T10:41:39.385" v="227" actId="20577"/>
        <pc:sldMkLst>
          <pc:docMk/>
          <pc:sldMk cId="421303101" sldId="276"/>
        </pc:sldMkLst>
        <pc:spChg chg="mod">
          <ac:chgData name="Josip Lovrić" userId="S::josip.lovric18@skole.hr::2ea67296-2aec-4000-8695-3724fb51d2be" providerId="AD" clId="Web-{E2D12085-5483-0BC1-F6F4-65C68E1431D8}" dt="2024-05-17T10:41:39.385" v="227" actId="20577"/>
          <ac:spMkLst>
            <pc:docMk/>
            <pc:sldMk cId="421303101" sldId="276"/>
            <ac:spMk id="2" creationId="{A725B183-7C6D-BDE7-B78A-91ED04ABF048}"/>
          </ac:spMkLst>
        </pc:spChg>
        <pc:spChg chg="mod">
          <ac:chgData name="Josip Lovrić" userId="S::josip.lovric18@skole.hr::2ea67296-2aec-4000-8695-3724fb51d2be" providerId="AD" clId="Web-{E2D12085-5483-0BC1-F6F4-65C68E1431D8}" dt="2024-05-17T10:41:33.726" v="226" actId="20577"/>
          <ac:spMkLst>
            <pc:docMk/>
            <pc:sldMk cId="421303101" sldId="276"/>
            <ac:spMk id="3" creationId="{6432DABB-C1E2-288B-8373-EC9E59DADBD1}"/>
          </ac:spMkLst>
        </pc:spChg>
        <pc:spChg chg="del">
          <ac:chgData name="Josip Lovrić" userId="S::josip.lovric18@skole.hr::2ea67296-2aec-4000-8695-3724fb51d2be" providerId="AD" clId="Web-{E2D12085-5483-0BC1-F6F4-65C68E1431D8}" dt="2024-05-17T10:20:23.210" v="137"/>
          <ac:spMkLst>
            <pc:docMk/>
            <pc:sldMk cId="421303101" sldId="276"/>
            <ac:spMk id="4" creationId="{5DDA44A9-E005-8520-FC36-D1F52B4306E1}"/>
          </ac:spMkLst>
        </pc:spChg>
      </pc:sldChg>
    </pc:docChg>
  </pc:docChgLst>
  <pc:docChgLst>
    <pc:chgData name="Josip Lovrić" userId="S::josip.lovric18@skole.hr::2ea67296-2aec-4000-8695-3724fb51d2be" providerId="AD" clId="Web-{20B61FE1-8E03-49C7-9140-AF6870ADEFA9}"/>
    <pc:docChg chg="modSld addMainMaster delMainMaster">
      <pc:chgData name="Josip Lovrić" userId="S::josip.lovric18@skole.hr::2ea67296-2aec-4000-8695-3724fb51d2be" providerId="AD" clId="Web-{20B61FE1-8E03-49C7-9140-AF6870ADEFA9}" dt="2024-05-03T09:55:12.545" v="25"/>
      <pc:docMkLst>
        <pc:docMk/>
      </pc:docMkLst>
      <pc:sldChg chg="addSp modSp mod setBg modClrScheme chgLayout">
        <pc:chgData name="Josip Lovrić" userId="S::josip.lovric18@skole.hr::2ea67296-2aec-4000-8695-3724fb51d2be" providerId="AD" clId="Web-{20B61FE1-8E03-49C7-9140-AF6870ADEFA9}" dt="2024-05-03T09:55:12.545" v="25"/>
        <pc:sldMkLst>
          <pc:docMk/>
          <pc:sldMk cId="3856144342" sldId="256"/>
        </pc:sldMkLst>
        <pc:spChg chg="mod">
          <ac:chgData name="Josip Lovrić" userId="S::josip.lovric18@skole.hr::2ea67296-2aec-4000-8695-3724fb51d2be" providerId="AD" clId="Web-{20B61FE1-8E03-49C7-9140-AF6870ADEFA9}" dt="2024-05-03T09:55:12.545" v="25"/>
          <ac:spMkLst>
            <pc:docMk/>
            <pc:sldMk cId="3856144342" sldId="256"/>
            <ac:spMk id="2" creationId="{00000000-0000-0000-0000-000000000000}"/>
          </ac:spMkLst>
        </pc:spChg>
        <pc:spChg chg="mod">
          <ac:chgData name="Josip Lovrić" userId="S::josip.lovric18@skole.hr::2ea67296-2aec-4000-8695-3724fb51d2be" providerId="AD" clId="Web-{20B61FE1-8E03-49C7-9140-AF6870ADEFA9}" dt="2024-05-03T09:55:12.545" v="25"/>
          <ac:spMkLst>
            <pc:docMk/>
            <pc:sldMk cId="3856144342" sldId="256"/>
            <ac:spMk id="3" creationId="{00000000-0000-0000-0000-000000000000}"/>
          </ac:spMkLst>
        </pc:spChg>
        <pc:spChg chg="add">
          <ac:chgData name="Josip Lovrić" userId="S::josip.lovric18@skole.hr::2ea67296-2aec-4000-8695-3724fb51d2be" providerId="AD" clId="Web-{20B61FE1-8E03-49C7-9140-AF6870ADEFA9}" dt="2024-05-03T09:55:12.545" v="25"/>
          <ac:spMkLst>
            <pc:docMk/>
            <pc:sldMk cId="3856144342" sldId="256"/>
            <ac:spMk id="9" creationId="{4E1EF4E8-5513-4BF5-BC41-04645281C672}"/>
          </ac:spMkLst>
        </pc:spChg>
        <pc:spChg chg="add">
          <ac:chgData name="Josip Lovrić" userId="S::josip.lovric18@skole.hr::2ea67296-2aec-4000-8695-3724fb51d2be" providerId="AD" clId="Web-{20B61FE1-8E03-49C7-9140-AF6870ADEFA9}" dt="2024-05-03T09:55:12.545" v="25"/>
          <ac:spMkLst>
            <pc:docMk/>
            <pc:sldMk cId="3856144342" sldId="256"/>
            <ac:spMk id="11" creationId="{D22FBD32-C88A-4C1D-BC76-613A93944B72}"/>
          </ac:spMkLst>
        </pc:spChg>
        <pc:grpChg chg="add">
          <ac:chgData name="Josip Lovrić" userId="S::josip.lovric18@skole.hr::2ea67296-2aec-4000-8695-3724fb51d2be" providerId="AD" clId="Web-{20B61FE1-8E03-49C7-9140-AF6870ADEFA9}" dt="2024-05-03T09:55:12.545" v="25"/>
          <ac:grpSpMkLst>
            <pc:docMk/>
            <pc:sldMk cId="3856144342" sldId="256"/>
            <ac:grpSpMk id="13" creationId="{CD79EE37-C3B0-49F1-9785-D0E81CA82B95}"/>
          </ac:grpSpMkLst>
        </pc:grpChg>
        <pc:picChg chg="add">
          <ac:chgData name="Josip Lovrić" userId="S::josip.lovric18@skole.hr::2ea67296-2aec-4000-8695-3724fb51d2be" providerId="AD" clId="Web-{20B61FE1-8E03-49C7-9140-AF6870ADEFA9}" dt="2024-05-03T09:55:12.545" v="25"/>
          <ac:picMkLst>
            <pc:docMk/>
            <pc:sldMk cId="3856144342" sldId="256"/>
            <ac:picMk id="4" creationId="{D977F208-26ED-F3B8-2569-A1DF6A79F50B}"/>
          </ac:picMkLst>
        </pc:picChg>
      </pc:sldChg>
      <pc:sldMasterChg chg="del delSldLayout">
        <pc:chgData name="Josip Lovrić" userId="S::josip.lovric18@skole.hr::2ea67296-2aec-4000-8695-3724fb51d2be" providerId="AD" clId="Web-{20B61FE1-8E03-49C7-9140-AF6870ADEFA9}" dt="2024-05-03T09:55:12.545" v="25"/>
        <pc:sldMasterMkLst>
          <pc:docMk/>
          <pc:sldMasterMk cId="0" sldId="2147483648"/>
        </pc:sldMasterMkLst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66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67"/>
          </pc:sldLayoutMkLst>
        </pc:sldLayoutChg>
        <pc:sldLayoutChg chg="del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0" sldId="2147483648"/>
            <pc:sldLayoutMk cId="0" sldId="2147483668"/>
          </pc:sldLayoutMkLst>
        </pc:sldLayoutChg>
      </pc:sldMasterChg>
      <pc:sldMasterChg chg="add replId addSldLayout">
        <pc:chgData name="Josip Lovrić" userId="S::josip.lovric18@skole.hr::2ea67296-2aec-4000-8695-3724fb51d2be" providerId="AD" clId="Web-{20B61FE1-8E03-49C7-9140-AF6870ADEFA9}" dt="2024-05-03T09:55:12.545" v="25"/>
        <pc:sldMasterMkLst>
          <pc:docMk/>
          <pc:sldMasterMk cId="2317849159" sldId="2147483669"/>
        </pc:sldMasterMkLst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3712901985" sldId="2147483670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1551837538" sldId="2147483671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4124300688" sldId="2147483672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4257588457" sldId="2147483673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3482204026" sldId="2147483674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4077687051" sldId="2147483675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229965244" sldId="2147483676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3266876029" sldId="2147483677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601998898" sldId="2147483678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1277187429" sldId="2147483679"/>
          </pc:sldLayoutMkLst>
        </pc:sldLayoutChg>
        <pc:sldLayoutChg chg="add replId">
          <pc:chgData name="Josip Lovrić" userId="S::josip.lovric18@skole.hr::2ea67296-2aec-4000-8695-3724fb51d2be" providerId="AD" clId="Web-{20B61FE1-8E03-49C7-9140-AF6870ADEFA9}" dt="2024-05-03T09:55:12.545" v="25"/>
          <pc:sldLayoutMkLst>
            <pc:docMk/>
            <pc:sldMasterMk cId="2317849159" sldId="2147483669"/>
            <pc:sldLayoutMk cId="1945748825" sldId="214748368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D3E08B-7EA3-4353-B52F-0ECCF2F99BD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CE0A4B5-61B2-4183-823B-5184E96596E7}">
      <dgm:prSet/>
      <dgm:spPr/>
      <dgm:t>
        <a:bodyPr/>
        <a:lstStyle/>
        <a:p>
          <a:r>
            <a:rPr lang="hr-HR">
              <a:latin typeface="Boucherie Block"/>
            </a:rPr>
            <a:t>Elektronička komponenta</a:t>
          </a:r>
        </a:p>
      </dgm:t>
    </dgm:pt>
    <dgm:pt modelId="{F9967195-4520-404B-B66F-1B6F1203378D}" type="parTrans" cxnId="{292BED24-D722-48AB-B600-42A597AF0430}">
      <dgm:prSet/>
      <dgm:spPr/>
      <dgm:t>
        <a:bodyPr/>
        <a:lstStyle/>
        <a:p>
          <a:endParaRPr lang="en-US"/>
        </a:p>
      </dgm:t>
    </dgm:pt>
    <dgm:pt modelId="{2D9F80BE-5B46-464C-B7AE-D33F07F9A1E1}" type="sibTrans" cxnId="{292BED24-D722-48AB-B600-42A597AF0430}">
      <dgm:prSet/>
      <dgm:spPr/>
      <dgm:t>
        <a:bodyPr/>
        <a:lstStyle/>
        <a:p>
          <a:endParaRPr lang="en-US"/>
        </a:p>
      </dgm:t>
    </dgm:pt>
    <dgm:pt modelId="{7AAFFE02-386C-454B-84CB-960B4932EB35}">
      <dgm:prSet/>
      <dgm:spPr/>
      <dgm:t>
        <a:bodyPr/>
        <a:lstStyle/>
        <a:p>
          <a:r>
            <a:rPr lang="hr-HR">
              <a:latin typeface="Boucherie Block"/>
            </a:rPr>
            <a:t>Spaja sve komponente u funkcionalnu cijelinu</a:t>
          </a:r>
        </a:p>
      </dgm:t>
    </dgm:pt>
    <dgm:pt modelId="{24B031F6-3D0F-464D-ACE0-CBE2ED6F87B5}" type="parTrans" cxnId="{A878DED4-DC55-4F29-825F-4789A093864C}">
      <dgm:prSet/>
      <dgm:spPr/>
      <dgm:t>
        <a:bodyPr/>
        <a:lstStyle/>
        <a:p>
          <a:endParaRPr lang="en-US"/>
        </a:p>
      </dgm:t>
    </dgm:pt>
    <dgm:pt modelId="{DA46A903-BE0C-4C30-AD18-1DB612175443}" type="sibTrans" cxnId="{A878DED4-DC55-4F29-825F-4789A093864C}">
      <dgm:prSet/>
      <dgm:spPr/>
      <dgm:t>
        <a:bodyPr/>
        <a:lstStyle/>
        <a:p>
          <a:endParaRPr lang="en-US"/>
        </a:p>
      </dgm:t>
    </dgm:pt>
    <dgm:pt modelId="{A0DB7D3E-019B-466B-84B4-FF33BF783211}" type="pres">
      <dgm:prSet presAssocID="{A5D3E08B-7EA3-4353-B52F-0ECCF2F99BD8}" presName="linear" presStyleCnt="0">
        <dgm:presLayoutVars>
          <dgm:animLvl val="lvl"/>
          <dgm:resizeHandles val="exact"/>
        </dgm:presLayoutVars>
      </dgm:prSet>
      <dgm:spPr/>
    </dgm:pt>
    <dgm:pt modelId="{496273B5-1929-4AF6-BD82-ABDD1B2B5D46}" type="pres">
      <dgm:prSet presAssocID="{9CE0A4B5-61B2-4183-823B-5184E96596E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C7B9DCE-0BAC-4B25-8075-F16C3203D4E3}" type="pres">
      <dgm:prSet presAssocID="{2D9F80BE-5B46-464C-B7AE-D33F07F9A1E1}" presName="spacer" presStyleCnt="0"/>
      <dgm:spPr/>
    </dgm:pt>
    <dgm:pt modelId="{C0269105-2CDF-40FC-A0A2-B4C550062336}" type="pres">
      <dgm:prSet presAssocID="{7AAFFE02-386C-454B-84CB-960B4932EB3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2F6550E-2C37-4A02-804D-B5EDB59919E6}" type="presOf" srcId="{A5D3E08B-7EA3-4353-B52F-0ECCF2F99BD8}" destId="{A0DB7D3E-019B-466B-84B4-FF33BF783211}" srcOrd="0" destOrd="0" presId="urn:microsoft.com/office/officeart/2005/8/layout/vList2"/>
    <dgm:cxn modelId="{292BED24-D722-48AB-B600-42A597AF0430}" srcId="{A5D3E08B-7EA3-4353-B52F-0ECCF2F99BD8}" destId="{9CE0A4B5-61B2-4183-823B-5184E96596E7}" srcOrd="0" destOrd="0" parTransId="{F9967195-4520-404B-B66F-1B6F1203378D}" sibTransId="{2D9F80BE-5B46-464C-B7AE-D33F07F9A1E1}"/>
    <dgm:cxn modelId="{E0B871CD-D54E-4B67-A7B8-920568B206D3}" type="presOf" srcId="{7AAFFE02-386C-454B-84CB-960B4932EB35}" destId="{C0269105-2CDF-40FC-A0A2-B4C550062336}" srcOrd="0" destOrd="0" presId="urn:microsoft.com/office/officeart/2005/8/layout/vList2"/>
    <dgm:cxn modelId="{A878DED4-DC55-4F29-825F-4789A093864C}" srcId="{A5D3E08B-7EA3-4353-B52F-0ECCF2F99BD8}" destId="{7AAFFE02-386C-454B-84CB-960B4932EB35}" srcOrd="1" destOrd="0" parTransId="{24B031F6-3D0F-464D-ACE0-CBE2ED6F87B5}" sibTransId="{DA46A903-BE0C-4C30-AD18-1DB612175443}"/>
    <dgm:cxn modelId="{87AE18FD-A73C-48FF-AB3D-3DC68AD4213E}" type="presOf" srcId="{9CE0A4B5-61B2-4183-823B-5184E96596E7}" destId="{496273B5-1929-4AF6-BD82-ABDD1B2B5D46}" srcOrd="0" destOrd="0" presId="urn:microsoft.com/office/officeart/2005/8/layout/vList2"/>
    <dgm:cxn modelId="{076D4898-5D74-40ED-907D-1DE9E8A32518}" type="presParOf" srcId="{A0DB7D3E-019B-466B-84B4-FF33BF783211}" destId="{496273B5-1929-4AF6-BD82-ABDD1B2B5D46}" srcOrd="0" destOrd="0" presId="urn:microsoft.com/office/officeart/2005/8/layout/vList2"/>
    <dgm:cxn modelId="{1830DD4F-BEA1-4CAC-A7BF-E5D8E853512B}" type="presParOf" srcId="{A0DB7D3E-019B-466B-84B4-FF33BF783211}" destId="{5C7B9DCE-0BAC-4B25-8075-F16C3203D4E3}" srcOrd="1" destOrd="0" presId="urn:microsoft.com/office/officeart/2005/8/layout/vList2"/>
    <dgm:cxn modelId="{6AE6BF88-83F2-4A19-8482-656BA94F6709}" type="presParOf" srcId="{A0DB7D3E-019B-466B-84B4-FF33BF783211}" destId="{C0269105-2CDF-40FC-A0A2-B4C55006233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C56C32-52F1-4077-910C-73AFEA43AC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DC5A84-ABE4-440E-B0B0-6FC18FCEEC58}">
      <dgm:prSet/>
      <dgm:spPr/>
      <dgm:t>
        <a:bodyPr/>
        <a:lstStyle/>
        <a:p>
          <a:r>
            <a:rPr lang="hr-HR">
              <a:latin typeface="Boucherie Block"/>
            </a:rPr>
            <a:t>Snop vodiča na koji su spojeni svi dijelovi računala</a:t>
          </a:r>
        </a:p>
      </dgm:t>
    </dgm:pt>
    <dgm:pt modelId="{7312E909-D57F-4FAD-880D-D07D0E954C65}" type="parTrans" cxnId="{BBF64EEE-4F34-487D-86F9-6B54DF52D545}">
      <dgm:prSet/>
      <dgm:spPr/>
      <dgm:t>
        <a:bodyPr/>
        <a:lstStyle/>
        <a:p>
          <a:endParaRPr lang="en-US"/>
        </a:p>
      </dgm:t>
    </dgm:pt>
    <dgm:pt modelId="{BF920279-A590-42C1-B442-04422C67AE66}" type="sibTrans" cxnId="{BBF64EEE-4F34-487D-86F9-6B54DF52D545}">
      <dgm:prSet/>
      <dgm:spPr/>
      <dgm:t>
        <a:bodyPr/>
        <a:lstStyle/>
        <a:p>
          <a:endParaRPr lang="en-US"/>
        </a:p>
      </dgm:t>
    </dgm:pt>
    <dgm:pt modelId="{D8DD0275-0E43-48C6-957F-3A37C1BDCE9E}">
      <dgm:prSet/>
      <dgm:spPr/>
      <dgm:t>
        <a:bodyPr/>
        <a:lstStyle/>
        <a:p>
          <a:r>
            <a:rPr lang="hr-HR">
              <a:latin typeface="Boucherie Block"/>
            </a:rPr>
            <a:t>Svaki vodič prenosi 1 bit</a:t>
          </a:r>
        </a:p>
      </dgm:t>
    </dgm:pt>
    <dgm:pt modelId="{3E346984-7677-4E0E-BD5A-D1E8F8BC2325}" type="parTrans" cxnId="{3712A112-8CA9-4881-805B-C0E1D0F460E5}">
      <dgm:prSet/>
      <dgm:spPr/>
      <dgm:t>
        <a:bodyPr/>
        <a:lstStyle/>
        <a:p>
          <a:endParaRPr lang="en-US"/>
        </a:p>
      </dgm:t>
    </dgm:pt>
    <dgm:pt modelId="{382E392E-3F2D-4DC8-A265-F6C2252AB871}" type="sibTrans" cxnId="{3712A112-8CA9-4881-805B-C0E1D0F460E5}">
      <dgm:prSet/>
      <dgm:spPr/>
      <dgm:t>
        <a:bodyPr/>
        <a:lstStyle/>
        <a:p>
          <a:endParaRPr lang="en-US"/>
        </a:p>
      </dgm:t>
    </dgm:pt>
    <dgm:pt modelId="{663153A3-B1AF-479F-8B56-C93DBDECE1B8}">
      <dgm:prSet/>
      <dgm:spPr/>
      <dgm:t>
        <a:bodyPr/>
        <a:lstStyle/>
        <a:p>
          <a:r>
            <a:rPr lang="hr-HR">
              <a:latin typeface="Boucherie Block"/>
            </a:rPr>
            <a:t>Širina (64-bitna I 32-bitna)</a:t>
          </a:r>
        </a:p>
      </dgm:t>
    </dgm:pt>
    <dgm:pt modelId="{6322E5FF-C295-4696-9D51-F406F1044571}" type="parTrans" cxnId="{8A2063AE-9D2C-4462-B366-0BB52F87DA62}">
      <dgm:prSet/>
      <dgm:spPr/>
      <dgm:t>
        <a:bodyPr/>
        <a:lstStyle/>
        <a:p>
          <a:endParaRPr lang="en-US"/>
        </a:p>
      </dgm:t>
    </dgm:pt>
    <dgm:pt modelId="{1598CB6E-6320-40FD-9711-F76F514CB54C}" type="sibTrans" cxnId="{8A2063AE-9D2C-4462-B366-0BB52F87DA62}">
      <dgm:prSet/>
      <dgm:spPr/>
      <dgm:t>
        <a:bodyPr/>
        <a:lstStyle/>
        <a:p>
          <a:endParaRPr lang="en-US"/>
        </a:p>
      </dgm:t>
    </dgm:pt>
    <dgm:pt modelId="{7E891CF0-E6F1-4A96-8973-78FC89E166A5}" type="pres">
      <dgm:prSet presAssocID="{58C56C32-52F1-4077-910C-73AFEA43ACF7}" presName="linear" presStyleCnt="0">
        <dgm:presLayoutVars>
          <dgm:animLvl val="lvl"/>
          <dgm:resizeHandles val="exact"/>
        </dgm:presLayoutVars>
      </dgm:prSet>
      <dgm:spPr/>
    </dgm:pt>
    <dgm:pt modelId="{18E9EEBC-2939-4CF3-B611-BB5BDDA50E4F}" type="pres">
      <dgm:prSet presAssocID="{5ADC5A84-ABE4-440E-B0B0-6FC18FCEEC5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59594F-8D6E-4EAA-B6D3-5AA41C166FCA}" type="pres">
      <dgm:prSet presAssocID="{BF920279-A590-42C1-B442-04422C67AE66}" presName="spacer" presStyleCnt="0"/>
      <dgm:spPr/>
    </dgm:pt>
    <dgm:pt modelId="{679E7DCB-B902-4639-A459-80B5A808407B}" type="pres">
      <dgm:prSet presAssocID="{D8DD0275-0E43-48C6-957F-3A37C1BDCE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8354FFB-D2BF-4EBC-B146-71DE6A0982F2}" type="pres">
      <dgm:prSet presAssocID="{382E392E-3F2D-4DC8-A265-F6C2252AB871}" presName="spacer" presStyleCnt="0"/>
      <dgm:spPr/>
    </dgm:pt>
    <dgm:pt modelId="{25422610-654B-4F10-9435-233D9873913F}" type="pres">
      <dgm:prSet presAssocID="{663153A3-B1AF-479F-8B56-C93DBDECE1B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712A112-8CA9-4881-805B-C0E1D0F460E5}" srcId="{58C56C32-52F1-4077-910C-73AFEA43ACF7}" destId="{D8DD0275-0E43-48C6-957F-3A37C1BDCE9E}" srcOrd="1" destOrd="0" parTransId="{3E346984-7677-4E0E-BD5A-D1E8F8BC2325}" sibTransId="{382E392E-3F2D-4DC8-A265-F6C2252AB871}"/>
    <dgm:cxn modelId="{90E46A1C-E795-4145-9695-5181EC164F16}" type="presOf" srcId="{D8DD0275-0E43-48C6-957F-3A37C1BDCE9E}" destId="{679E7DCB-B902-4639-A459-80B5A808407B}" srcOrd="0" destOrd="0" presId="urn:microsoft.com/office/officeart/2005/8/layout/vList2"/>
    <dgm:cxn modelId="{79EFEA39-C8D1-473E-B8A4-BB02992D57FB}" type="presOf" srcId="{58C56C32-52F1-4077-910C-73AFEA43ACF7}" destId="{7E891CF0-E6F1-4A96-8973-78FC89E166A5}" srcOrd="0" destOrd="0" presId="urn:microsoft.com/office/officeart/2005/8/layout/vList2"/>
    <dgm:cxn modelId="{68315060-AEDC-468E-B455-EA865E31FD8D}" type="presOf" srcId="{5ADC5A84-ABE4-440E-B0B0-6FC18FCEEC58}" destId="{18E9EEBC-2939-4CF3-B611-BB5BDDA50E4F}" srcOrd="0" destOrd="0" presId="urn:microsoft.com/office/officeart/2005/8/layout/vList2"/>
    <dgm:cxn modelId="{167A3B5A-4596-4ADB-B839-CA4C0BE5CDD9}" type="presOf" srcId="{663153A3-B1AF-479F-8B56-C93DBDECE1B8}" destId="{25422610-654B-4F10-9435-233D9873913F}" srcOrd="0" destOrd="0" presId="urn:microsoft.com/office/officeart/2005/8/layout/vList2"/>
    <dgm:cxn modelId="{8A2063AE-9D2C-4462-B366-0BB52F87DA62}" srcId="{58C56C32-52F1-4077-910C-73AFEA43ACF7}" destId="{663153A3-B1AF-479F-8B56-C93DBDECE1B8}" srcOrd="2" destOrd="0" parTransId="{6322E5FF-C295-4696-9D51-F406F1044571}" sibTransId="{1598CB6E-6320-40FD-9711-F76F514CB54C}"/>
    <dgm:cxn modelId="{BBF64EEE-4F34-487D-86F9-6B54DF52D545}" srcId="{58C56C32-52F1-4077-910C-73AFEA43ACF7}" destId="{5ADC5A84-ABE4-440E-B0B0-6FC18FCEEC58}" srcOrd="0" destOrd="0" parTransId="{7312E909-D57F-4FAD-880D-D07D0E954C65}" sibTransId="{BF920279-A590-42C1-B442-04422C67AE66}"/>
    <dgm:cxn modelId="{A33D815C-DB1E-4D84-83A0-5546BD0308CB}" type="presParOf" srcId="{7E891CF0-E6F1-4A96-8973-78FC89E166A5}" destId="{18E9EEBC-2939-4CF3-B611-BB5BDDA50E4F}" srcOrd="0" destOrd="0" presId="urn:microsoft.com/office/officeart/2005/8/layout/vList2"/>
    <dgm:cxn modelId="{BE93D191-ECDA-499B-B60D-17FC1B0CAF32}" type="presParOf" srcId="{7E891CF0-E6F1-4A96-8973-78FC89E166A5}" destId="{5659594F-8D6E-4EAA-B6D3-5AA41C166FCA}" srcOrd="1" destOrd="0" presId="urn:microsoft.com/office/officeart/2005/8/layout/vList2"/>
    <dgm:cxn modelId="{92B127AE-707D-4527-9420-04C67452A98B}" type="presParOf" srcId="{7E891CF0-E6F1-4A96-8973-78FC89E166A5}" destId="{679E7DCB-B902-4639-A459-80B5A808407B}" srcOrd="2" destOrd="0" presId="urn:microsoft.com/office/officeart/2005/8/layout/vList2"/>
    <dgm:cxn modelId="{6078BBB8-4F15-4B9F-A419-D5B444F0604D}" type="presParOf" srcId="{7E891CF0-E6F1-4A96-8973-78FC89E166A5}" destId="{18354FFB-D2BF-4EBC-B146-71DE6A0982F2}" srcOrd="3" destOrd="0" presId="urn:microsoft.com/office/officeart/2005/8/layout/vList2"/>
    <dgm:cxn modelId="{C23BB186-561D-4452-8F20-6801DB8A06CD}" type="presParOf" srcId="{7E891CF0-E6F1-4A96-8973-78FC89E166A5}" destId="{25422610-654B-4F10-9435-233D9873913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46D26E-5930-42D6-BA8A-3CF9BCD840F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16C8FF9-8F59-4169-A8AD-AFC1952C890B}">
      <dgm:prSet/>
      <dgm:spPr/>
      <dgm:t>
        <a:bodyPr/>
        <a:lstStyle/>
        <a:p>
          <a:r>
            <a:rPr lang="hr-HR">
              <a:latin typeface="Boucherie Block"/>
            </a:rPr>
            <a:t>Grafička kartica – prikazuje sliku na zaslonu monitora</a:t>
          </a:r>
        </a:p>
      </dgm:t>
    </dgm:pt>
    <dgm:pt modelId="{EA3688CC-7B2D-44E5-BDBC-08042C79AEBE}" type="parTrans" cxnId="{E41F5840-0105-4ED6-9AA9-E6A50374955C}">
      <dgm:prSet/>
      <dgm:spPr/>
      <dgm:t>
        <a:bodyPr/>
        <a:lstStyle/>
        <a:p>
          <a:endParaRPr lang="en-US"/>
        </a:p>
      </dgm:t>
    </dgm:pt>
    <dgm:pt modelId="{37770ABC-B786-4299-9887-C2C43EEAE9F1}" type="sibTrans" cxnId="{E41F5840-0105-4ED6-9AA9-E6A50374955C}">
      <dgm:prSet/>
      <dgm:spPr/>
      <dgm:t>
        <a:bodyPr/>
        <a:lstStyle/>
        <a:p>
          <a:endParaRPr lang="en-US"/>
        </a:p>
      </dgm:t>
    </dgm:pt>
    <dgm:pt modelId="{3A3A2EBD-99D4-4C84-822A-AF7E3CD3B01B}">
      <dgm:prSet/>
      <dgm:spPr/>
      <dgm:t>
        <a:bodyPr/>
        <a:lstStyle/>
        <a:p>
          <a:r>
            <a:rPr lang="hr-HR">
              <a:latin typeface="Boucherie Block"/>
            </a:rPr>
            <a:t>Zvučna kartica - pretvara zvučne valove u digitalni signal</a:t>
          </a:r>
        </a:p>
      </dgm:t>
    </dgm:pt>
    <dgm:pt modelId="{757037CE-59AF-49C6-B362-9A49964D1AD1}" type="parTrans" cxnId="{5AB1BE1F-CADA-4EEB-84B1-39E578C54CB6}">
      <dgm:prSet/>
      <dgm:spPr/>
      <dgm:t>
        <a:bodyPr/>
        <a:lstStyle/>
        <a:p>
          <a:endParaRPr lang="en-US"/>
        </a:p>
      </dgm:t>
    </dgm:pt>
    <dgm:pt modelId="{36889866-1C63-4B00-BE0A-DFC589727927}" type="sibTrans" cxnId="{5AB1BE1F-CADA-4EEB-84B1-39E578C54CB6}">
      <dgm:prSet/>
      <dgm:spPr/>
      <dgm:t>
        <a:bodyPr/>
        <a:lstStyle/>
        <a:p>
          <a:endParaRPr lang="en-US"/>
        </a:p>
      </dgm:t>
    </dgm:pt>
    <dgm:pt modelId="{A445449C-F572-4623-8D4B-DCA826049F3F}">
      <dgm:prSet/>
      <dgm:spPr/>
      <dgm:t>
        <a:bodyPr/>
        <a:lstStyle/>
        <a:p>
          <a:r>
            <a:rPr lang="hr-HR">
              <a:latin typeface="Boucherie Block"/>
            </a:rPr>
            <a:t>Mrežna kartica – komunikacija preko računalne mreže</a:t>
          </a:r>
        </a:p>
      </dgm:t>
    </dgm:pt>
    <dgm:pt modelId="{3281DADE-5C8D-4B05-A5A7-9021FC4AAB3B}" type="parTrans" cxnId="{B7660D62-B25D-41D9-B664-5C3358C302A7}">
      <dgm:prSet/>
      <dgm:spPr/>
      <dgm:t>
        <a:bodyPr/>
        <a:lstStyle/>
        <a:p>
          <a:endParaRPr lang="en-US"/>
        </a:p>
      </dgm:t>
    </dgm:pt>
    <dgm:pt modelId="{4FED8A66-6C97-423C-993F-ACEB6763BEEF}" type="sibTrans" cxnId="{B7660D62-B25D-41D9-B664-5C3358C302A7}">
      <dgm:prSet/>
      <dgm:spPr/>
      <dgm:t>
        <a:bodyPr/>
        <a:lstStyle/>
        <a:p>
          <a:endParaRPr lang="en-US"/>
        </a:p>
      </dgm:t>
    </dgm:pt>
    <dgm:pt modelId="{0886B943-C147-4458-A778-46AD7270022B}" type="pres">
      <dgm:prSet presAssocID="{F946D26E-5930-42D6-BA8A-3CF9BCD840FE}" presName="vert0" presStyleCnt="0">
        <dgm:presLayoutVars>
          <dgm:dir/>
          <dgm:animOne val="branch"/>
          <dgm:animLvl val="lvl"/>
        </dgm:presLayoutVars>
      </dgm:prSet>
      <dgm:spPr/>
    </dgm:pt>
    <dgm:pt modelId="{03BFCCF8-C28A-4169-B4AC-0CF46C8757BE}" type="pres">
      <dgm:prSet presAssocID="{F16C8FF9-8F59-4169-A8AD-AFC1952C890B}" presName="thickLine" presStyleLbl="alignNode1" presStyleIdx="0" presStyleCnt="3"/>
      <dgm:spPr/>
    </dgm:pt>
    <dgm:pt modelId="{BE6A207C-1FB0-468F-85D7-D17526F0E0A8}" type="pres">
      <dgm:prSet presAssocID="{F16C8FF9-8F59-4169-A8AD-AFC1952C890B}" presName="horz1" presStyleCnt="0"/>
      <dgm:spPr/>
    </dgm:pt>
    <dgm:pt modelId="{6F38C183-6438-4166-8B87-C51EA5BBF2CF}" type="pres">
      <dgm:prSet presAssocID="{F16C8FF9-8F59-4169-A8AD-AFC1952C890B}" presName="tx1" presStyleLbl="revTx" presStyleIdx="0" presStyleCnt="3"/>
      <dgm:spPr/>
    </dgm:pt>
    <dgm:pt modelId="{0987D046-4DA8-4C63-B8BC-7E566D3607F0}" type="pres">
      <dgm:prSet presAssocID="{F16C8FF9-8F59-4169-A8AD-AFC1952C890B}" presName="vert1" presStyleCnt="0"/>
      <dgm:spPr/>
    </dgm:pt>
    <dgm:pt modelId="{94C0CCF1-C9D0-4FE5-9B29-0CC657A5462A}" type="pres">
      <dgm:prSet presAssocID="{3A3A2EBD-99D4-4C84-822A-AF7E3CD3B01B}" presName="thickLine" presStyleLbl="alignNode1" presStyleIdx="1" presStyleCnt="3"/>
      <dgm:spPr/>
    </dgm:pt>
    <dgm:pt modelId="{05D97C7F-DE74-4632-B622-96B89315CF94}" type="pres">
      <dgm:prSet presAssocID="{3A3A2EBD-99D4-4C84-822A-AF7E3CD3B01B}" presName="horz1" presStyleCnt="0"/>
      <dgm:spPr/>
    </dgm:pt>
    <dgm:pt modelId="{9E3BAD2E-732D-4DBE-B5D1-B575A3018B2C}" type="pres">
      <dgm:prSet presAssocID="{3A3A2EBD-99D4-4C84-822A-AF7E3CD3B01B}" presName="tx1" presStyleLbl="revTx" presStyleIdx="1" presStyleCnt="3"/>
      <dgm:spPr/>
    </dgm:pt>
    <dgm:pt modelId="{B14DB037-7255-4B0B-9BBB-1F616E97738E}" type="pres">
      <dgm:prSet presAssocID="{3A3A2EBD-99D4-4C84-822A-AF7E3CD3B01B}" presName="vert1" presStyleCnt="0"/>
      <dgm:spPr/>
    </dgm:pt>
    <dgm:pt modelId="{0FAE811E-A102-4BEB-B6CA-92A8AA1AA10B}" type="pres">
      <dgm:prSet presAssocID="{A445449C-F572-4623-8D4B-DCA826049F3F}" presName="thickLine" presStyleLbl="alignNode1" presStyleIdx="2" presStyleCnt="3"/>
      <dgm:spPr/>
    </dgm:pt>
    <dgm:pt modelId="{810D4C0A-6D8B-45EC-8817-6DF67708B6AE}" type="pres">
      <dgm:prSet presAssocID="{A445449C-F572-4623-8D4B-DCA826049F3F}" presName="horz1" presStyleCnt="0"/>
      <dgm:spPr/>
    </dgm:pt>
    <dgm:pt modelId="{3CA9608A-453D-40B2-81B6-CACE3CD34301}" type="pres">
      <dgm:prSet presAssocID="{A445449C-F572-4623-8D4B-DCA826049F3F}" presName="tx1" presStyleLbl="revTx" presStyleIdx="2" presStyleCnt="3"/>
      <dgm:spPr/>
    </dgm:pt>
    <dgm:pt modelId="{FDDE0F64-A27A-4245-B8FA-AF93F284F94C}" type="pres">
      <dgm:prSet presAssocID="{A445449C-F572-4623-8D4B-DCA826049F3F}" presName="vert1" presStyleCnt="0"/>
      <dgm:spPr/>
    </dgm:pt>
  </dgm:ptLst>
  <dgm:cxnLst>
    <dgm:cxn modelId="{5AB1BE1F-CADA-4EEB-84B1-39E578C54CB6}" srcId="{F946D26E-5930-42D6-BA8A-3CF9BCD840FE}" destId="{3A3A2EBD-99D4-4C84-822A-AF7E3CD3B01B}" srcOrd="1" destOrd="0" parTransId="{757037CE-59AF-49C6-B362-9A49964D1AD1}" sibTransId="{36889866-1C63-4B00-BE0A-DFC589727927}"/>
    <dgm:cxn modelId="{E41F5840-0105-4ED6-9AA9-E6A50374955C}" srcId="{F946D26E-5930-42D6-BA8A-3CF9BCD840FE}" destId="{F16C8FF9-8F59-4169-A8AD-AFC1952C890B}" srcOrd="0" destOrd="0" parTransId="{EA3688CC-7B2D-44E5-BDBC-08042C79AEBE}" sibTransId="{37770ABC-B786-4299-9887-C2C43EEAE9F1}"/>
    <dgm:cxn modelId="{B7660D62-B25D-41D9-B664-5C3358C302A7}" srcId="{F946D26E-5930-42D6-BA8A-3CF9BCD840FE}" destId="{A445449C-F572-4623-8D4B-DCA826049F3F}" srcOrd="2" destOrd="0" parTransId="{3281DADE-5C8D-4B05-A5A7-9021FC4AAB3B}" sibTransId="{4FED8A66-6C97-423C-993F-ACEB6763BEEF}"/>
    <dgm:cxn modelId="{248AE2A7-7946-4044-B294-702BA174BC2C}" type="presOf" srcId="{3A3A2EBD-99D4-4C84-822A-AF7E3CD3B01B}" destId="{9E3BAD2E-732D-4DBE-B5D1-B575A3018B2C}" srcOrd="0" destOrd="0" presId="urn:microsoft.com/office/officeart/2008/layout/LinedList"/>
    <dgm:cxn modelId="{3C9DDBB2-D71B-45AB-A06C-340F8EE538B7}" type="presOf" srcId="{A445449C-F572-4623-8D4B-DCA826049F3F}" destId="{3CA9608A-453D-40B2-81B6-CACE3CD34301}" srcOrd="0" destOrd="0" presId="urn:microsoft.com/office/officeart/2008/layout/LinedList"/>
    <dgm:cxn modelId="{ACE458B6-C1EB-4B14-B7A7-085F71CF133E}" type="presOf" srcId="{F16C8FF9-8F59-4169-A8AD-AFC1952C890B}" destId="{6F38C183-6438-4166-8B87-C51EA5BBF2CF}" srcOrd="0" destOrd="0" presId="urn:microsoft.com/office/officeart/2008/layout/LinedList"/>
    <dgm:cxn modelId="{194CC6FC-1081-4483-B8EC-04E1FFB344AB}" type="presOf" srcId="{F946D26E-5930-42D6-BA8A-3CF9BCD840FE}" destId="{0886B943-C147-4458-A778-46AD7270022B}" srcOrd="0" destOrd="0" presId="urn:microsoft.com/office/officeart/2008/layout/LinedList"/>
    <dgm:cxn modelId="{1924554C-3B70-406C-AC2C-6DF122485E04}" type="presParOf" srcId="{0886B943-C147-4458-A778-46AD7270022B}" destId="{03BFCCF8-C28A-4169-B4AC-0CF46C8757BE}" srcOrd="0" destOrd="0" presId="urn:microsoft.com/office/officeart/2008/layout/LinedList"/>
    <dgm:cxn modelId="{F8B3D766-6E24-49DF-98EA-6CDFDE3A1F74}" type="presParOf" srcId="{0886B943-C147-4458-A778-46AD7270022B}" destId="{BE6A207C-1FB0-468F-85D7-D17526F0E0A8}" srcOrd="1" destOrd="0" presId="urn:microsoft.com/office/officeart/2008/layout/LinedList"/>
    <dgm:cxn modelId="{CA66D83B-5246-4E0C-92A2-388C4F1943F9}" type="presParOf" srcId="{BE6A207C-1FB0-468F-85D7-D17526F0E0A8}" destId="{6F38C183-6438-4166-8B87-C51EA5BBF2CF}" srcOrd="0" destOrd="0" presId="urn:microsoft.com/office/officeart/2008/layout/LinedList"/>
    <dgm:cxn modelId="{9360FC52-1BC4-485F-8860-ED61109759FF}" type="presParOf" srcId="{BE6A207C-1FB0-468F-85D7-D17526F0E0A8}" destId="{0987D046-4DA8-4C63-B8BC-7E566D3607F0}" srcOrd="1" destOrd="0" presId="urn:microsoft.com/office/officeart/2008/layout/LinedList"/>
    <dgm:cxn modelId="{385D400F-D8F1-4BE2-BFAB-81F1AB74630F}" type="presParOf" srcId="{0886B943-C147-4458-A778-46AD7270022B}" destId="{94C0CCF1-C9D0-4FE5-9B29-0CC657A5462A}" srcOrd="2" destOrd="0" presId="urn:microsoft.com/office/officeart/2008/layout/LinedList"/>
    <dgm:cxn modelId="{BDA3B25F-11D6-4A43-979F-DF6280145F72}" type="presParOf" srcId="{0886B943-C147-4458-A778-46AD7270022B}" destId="{05D97C7F-DE74-4632-B622-96B89315CF94}" srcOrd="3" destOrd="0" presId="urn:microsoft.com/office/officeart/2008/layout/LinedList"/>
    <dgm:cxn modelId="{DB49AFAA-E66F-427D-ADA4-E8EEB84C3817}" type="presParOf" srcId="{05D97C7F-DE74-4632-B622-96B89315CF94}" destId="{9E3BAD2E-732D-4DBE-B5D1-B575A3018B2C}" srcOrd="0" destOrd="0" presId="urn:microsoft.com/office/officeart/2008/layout/LinedList"/>
    <dgm:cxn modelId="{AE687ADD-0601-4657-A3F2-860549F8C043}" type="presParOf" srcId="{05D97C7F-DE74-4632-B622-96B89315CF94}" destId="{B14DB037-7255-4B0B-9BBB-1F616E97738E}" srcOrd="1" destOrd="0" presId="urn:microsoft.com/office/officeart/2008/layout/LinedList"/>
    <dgm:cxn modelId="{16E402C6-07CB-4CC9-A1B4-8053FF2C5A0D}" type="presParOf" srcId="{0886B943-C147-4458-A778-46AD7270022B}" destId="{0FAE811E-A102-4BEB-B6CA-92A8AA1AA10B}" srcOrd="4" destOrd="0" presId="urn:microsoft.com/office/officeart/2008/layout/LinedList"/>
    <dgm:cxn modelId="{AA7840EF-A179-4272-8955-9E08F43549BD}" type="presParOf" srcId="{0886B943-C147-4458-A778-46AD7270022B}" destId="{810D4C0A-6D8B-45EC-8817-6DF67708B6AE}" srcOrd="5" destOrd="0" presId="urn:microsoft.com/office/officeart/2008/layout/LinedList"/>
    <dgm:cxn modelId="{4FB82FE0-2481-4140-B5A2-807125DC716D}" type="presParOf" srcId="{810D4C0A-6D8B-45EC-8817-6DF67708B6AE}" destId="{3CA9608A-453D-40B2-81B6-CACE3CD34301}" srcOrd="0" destOrd="0" presId="urn:microsoft.com/office/officeart/2008/layout/LinedList"/>
    <dgm:cxn modelId="{63E39F83-88E4-4CFB-B76A-05FA5EB9A4F5}" type="presParOf" srcId="{810D4C0A-6D8B-45EC-8817-6DF67708B6AE}" destId="{FDDE0F64-A27A-4245-B8FA-AF93F284F94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6882C0-7AE7-4206-9F0F-F1BC8BCA93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0843660-0FD5-4C96-B3BF-8EBACD55C27A}">
      <dgm:prSet/>
      <dgm:spPr/>
      <dgm:t>
        <a:bodyPr/>
        <a:lstStyle/>
        <a:p>
          <a:r>
            <a:rPr lang="hr-HR">
              <a:latin typeface="Boucherie Block"/>
            </a:rPr>
            <a:t>Hladnjak i ventilator</a:t>
          </a:r>
        </a:p>
      </dgm:t>
    </dgm:pt>
    <dgm:pt modelId="{3C56D793-E3F9-4438-9679-0F89C596B291}" type="parTrans" cxnId="{D586CB39-4EAD-45B2-8C4E-5EAEFD446785}">
      <dgm:prSet/>
      <dgm:spPr/>
      <dgm:t>
        <a:bodyPr/>
        <a:lstStyle/>
        <a:p>
          <a:endParaRPr lang="en-US"/>
        </a:p>
      </dgm:t>
    </dgm:pt>
    <dgm:pt modelId="{DE416EDA-E86E-4984-A710-D8D24ABD2A7A}" type="sibTrans" cxnId="{D586CB39-4EAD-45B2-8C4E-5EAEFD446785}">
      <dgm:prSet/>
      <dgm:spPr/>
      <dgm:t>
        <a:bodyPr/>
        <a:lstStyle/>
        <a:p>
          <a:endParaRPr lang="en-US"/>
        </a:p>
      </dgm:t>
    </dgm:pt>
    <dgm:pt modelId="{94494A8F-057A-4BF5-842F-A0C08BC2967B}">
      <dgm:prSet/>
      <dgm:spPr/>
      <dgm:t>
        <a:bodyPr/>
        <a:lstStyle/>
        <a:p>
          <a:r>
            <a:rPr lang="hr-HR">
              <a:latin typeface="Boucherie Block"/>
            </a:rPr>
            <a:t>Služe za hlađenje procesora</a:t>
          </a:r>
        </a:p>
      </dgm:t>
    </dgm:pt>
    <dgm:pt modelId="{6EF92BF1-376C-4B43-AF41-787AABD3E9F8}" type="parTrans" cxnId="{D3D2DF98-FDFB-4E0D-A57E-DAB3FB0673EE}">
      <dgm:prSet/>
      <dgm:spPr/>
      <dgm:t>
        <a:bodyPr/>
        <a:lstStyle/>
        <a:p>
          <a:endParaRPr lang="en-US"/>
        </a:p>
      </dgm:t>
    </dgm:pt>
    <dgm:pt modelId="{9D2EC72A-FCC2-4961-8513-232D65E2A356}" type="sibTrans" cxnId="{D3D2DF98-FDFB-4E0D-A57E-DAB3FB0673EE}">
      <dgm:prSet/>
      <dgm:spPr/>
      <dgm:t>
        <a:bodyPr/>
        <a:lstStyle/>
        <a:p>
          <a:endParaRPr lang="en-US"/>
        </a:p>
      </dgm:t>
    </dgm:pt>
    <dgm:pt modelId="{A1233709-FFBF-449C-8A8D-7CC0923E799D}">
      <dgm:prSet/>
      <dgm:spPr/>
      <dgm:t>
        <a:bodyPr/>
        <a:lstStyle/>
        <a:p>
          <a:r>
            <a:rPr lang="hr-HR">
              <a:latin typeface="Boucherie Block"/>
            </a:rPr>
            <a:t>Spriječavaju da dođe do pregrijavanja</a:t>
          </a:r>
        </a:p>
      </dgm:t>
    </dgm:pt>
    <dgm:pt modelId="{DB933525-4238-4859-B789-D706537051B3}" type="parTrans" cxnId="{5968F27E-CCF9-49C8-8204-F63344F8D888}">
      <dgm:prSet/>
      <dgm:spPr/>
      <dgm:t>
        <a:bodyPr/>
        <a:lstStyle/>
        <a:p>
          <a:endParaRPr lang="en-US"/>
        </a:p>
      </dgm:t>
    </dgm:pt>
    <dgm:pt modelId="{212A64C8-2AEC-45B6-B9FB-44F3A011701E}" type="sibTrans" cxnId="{5968F27E-CCF9-49C8-8204-F63344F8D888}">
      <dgm:prSet/>
      <dgm:spPr/>
      <dgm:t>
        <a:bodyPr/>
        <a:lstStyle/>
        <a:p>
          <a:endParaRPr lang="en-US"/>
        </a:p>
      </dgm:t>
    </dgm:pt>
    <dgm:pt modelId="{AC8E0122-C57D-49BD-ABF7-03D11B0ED6C2}" type="pres">
      <dgm:prSet presAssocID="{B86882C0-7AE7-4206-9F0F-F1BC8BCA937E}" presName="linear" presStyleCnt="0">
        <dgm:presLayoutVars>
          <dgm:animLvl val="lvl"/>
          <dgm:resizeHandles val="exact"/>
        </dgm:presLayoutVars>
      </dgm:prSet>
      <dgm:spPr/>
    </dgm:pt>
    <dgm:pt modelId="{E8C76485-E5F3-4087-A6EE-DB9D13F3B48F}" type="pres">
      <dgm:prSet presAssocID="{60843660-0FD5-4C96-B3BF-8EBACD55C2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29AD37B-AF6B-4550-93F8-4CC2660EAFCE}" type="pres">
      <dgm:prSet presAssocID="{DE416EDA-E86E-4984-A710-D8D24ABD2A7A}" presName="spacer" presStyleCnt="0"/>
      <dgm:spPr/>
    </dgm:pt>
    <dgm:pt modelId="{8A1D47B8-86C4-4234-8F48-71EF534F951F}" type="pres">
      <dgm:prSet presAssocID="{94494A8F-057A-4BF5-842F-A0C08BC296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D9F3CC-465A-4678-8A4D-5C75CE23CC05}" type="pres">
      <dgm:prSet presAssocID="{9D2EC72A-FCC2-4961-8513-232D65E2A356}" presName="spacer" presStyleCnt="0"/>
      <dgm:spPr/>
    </dgm:pt>
    <dgm:pt modelId="{B3836879-00FB-4547-B49F-CA40F8E6933B}" type="pres">
      <dgm:prSet presAssocID="{A1233709-FFBF-449C-8A8D-7CC0923E799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1C96518-EF87-4F5F-BFDF-2F6C035BACAF}" type="presOf" srcId="{60843660-0FD5-4C96-B3BF-8EBACD55C27A}" destId="{E8C76485-E5F3-4087-A6EE-DB9D13F3B48F}" srcOrd="0" destOrd="0" presId="urn:microsoft.com/office/officeart/2005/8/layout/vList2"/>
    <dgm:cxn modelId="{D586CB39-4EAD-45B2-8C4E-5EAEFD446785}" srcId="{B86882C0-7AE7-4206-9F0F-F1BC8BCA937E}" destId="{60843660-0FD5-4C96-B3BF-8EBACD55C27A}" srcOrd="0" destOrd="0" parTransId="{3C56D793-E3F9-4438-9679-0F89C596B291}" sibTransId="{DE416EDA-E86E-4984-A710-D8D24ABD2A7A}"/>
    <dgm:cxn modelId="{9BDE7D6C-372E-4F81-8E6C-136AE354BCEA}" type="presOf" srcId="{A1233709-FFBF-449C-8A8D-7CC0923E799D}" destId="{B3836879-00FB-4547-B49F-CA40F8E6933B}" srcOrd="0" destOrd="0" presId="urn:microsoft.com/office/officeart/2005/8/layout/vList2"/>
    <dgm:cxn modelId="{5968F27E-CCF9-49C8-8204-F63344F8D888}" srcId="{B86882C0-7AE7-4206-9F0F-F1BC8BCA937E}" destId="{A1233709-FFBF-449C-8A8D-7CC0923E799D}" srcOrd="2" destOrd="0" parTransId="{DB933525-4238-4859-B789-D706537051B3}" sibTransId="{212A64C8-2AEC-45B6-B9FB-44F3A011701E}"/>
    <dgm:cxn modelId="{BC5AA18D-674D-4753-AEBE-B70B9B566C94}" type="presOf" srcId="{B86882C0-7AE7-4206-9F0F-F1BC8BCA937E}" destId="{AC8E0122-C57D-49BD-ABF7-03D11B0ED6C2}" srcOrd="0" destOrd="0" presId="urn:microsoft.com/office/officeart/2005/8/layout/vList2"/>
    <dgm:cxn modelId="{D3D2DF98-FDFB-4E0D-A57E-DAB3FB0673EE}" srcId="{B86882C0-7AE7-4206-9F0F-F1BC8BCA937E}" destId="{94494A8F-057A-4BF5-842F-A0C08BC2967B}" srcOrd="1" destOrd="0" parTransId="{6EF92BF1-376C-4B43-AF41-787AABD3E9F8}" sibTransId="{9D2EC72A-FCC2-4961-8513-232D65E2A356}"/>
    <dgm:cxn modelId="{DA8AA8F2-6E62-4801-ABE5-1293E1E36B31}" type="presOf" srcId="{94494A8F-057A-4BF5-842F-A0C08BC2967B}" destId="{8A1D47B8-86C4-4234-8F48-71EF534F951F}" srcOrd="0" destOrd="0" presId="urn:microsoft.com/office/officeart/2005/8/layout/vList2"/>
    <dgm:cxn modelId="{5474D8A0-DADE-4C5A-98A9-57C2B8AC4BB9}" type="presParOf" srcId="{AC8E0122-C57D-49BD-ABF7-03D11B0ED6C2}" destId="{E8C76485-E5F3-4087-A6EE-DB9D13F3B48F}" srcOrd="0" destOrd="0" presId="urn:microsoft.com/office/officeart/2005/8/layout/vList2"/>
    <dgm:cxn modelId="{F354723F-0A6C-48CA-AFD1-59BD19F5085F}" type="presParOf" srcId="{AC8E0122-C57D-49BD-ABF7-03D11B0ED6C2}" destId="{329AD37B-AF6B-4550-93F8-4CC2660EAFCE}" srcOrd="1" destOrd="0" presId="urn:microsoft.com/office/officeart/2005/8/layout/vList2"/>
    <dgm:cxn modelId="{A229F2AD-15C2-4223-96B5-7DC7BC3A0018}" type="presParOf" srcId="{AC8E0122-C57D-49BD-ABF7-03D11B0ED6C2}" destId="{8A1D47B8-86C4-4234-8F48-71EF534F951F}" srcOrd="2" destOrd="0" presId="urn:microsoft.com/office/officeart/2005/8/layout/vList2"/>
    <dgm:cxn modelId="{66404BA1-4776-4A6B-8884-17F999FF53F4}" type="presParOf" srcId="{AC8E0122-C57D-49BD-ABF7-03D11B0ED6C2}" destId="{9FD9F3CC-465A-4678-8A4D-5C75CE23CC05}" srcOrd="3" destOrd="0" presId="urn:microsoft.com/office/officeart/2005/8/layout/vList2"/>
    <dgm:cxn modelId="{CF1D5E73-083C-4B17-9201-6A2E68F11226}" type="presParOf" srcId="{AC8E0122-C57D-49BD-ABF7-03D11B0ED6C2}" destId="{B3836879-00FB-4547-B49F-CA40F8E6933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927F19-CE61-4436-AF9D-FD26D0B7086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7170CCA-2903-40E4-AF62-6B029A58E9D5}">
      <dgm:prSet/>
      <dgm:spPr/>
      <dgm:t>
        <a:bodyPr/>
        <a:lstStyle/>
        <a:p>
          <a:r>
            <a:rPr lang="hr-HR">
              <a:latin typeface="Boucherie Block"/>
            </a:rPr>
            <a:t>Mikrofon –unos zvuka u računalo</a:t>
          </a:r>
        </a:p>
      </dgm:t>
    </dgm:pt>
    <dgm:pt modelId="{2AA96BD1-CC2C-4951-BE98-40D413035B45}" type="parTrans" cxnId="{1D4801C2-49C2-40FD-964E-B73DFB020AA5}">
      <dgm:prSet/>
      <dgm:spPr/>
      <dgm:t>
        <a:bodyPr/>
        <a:lstStyle/>
        <a:p>
          <a:endParaRPr lang="en-US"/>
        </a:p>
      </dgm:t>
    </dgm:pt>
    <dgm:pt modelId="{14789732-C0BC-4A02-A126-FF86AD47ED94}" type="sibTrans" cxnId="{1D4801C2-49C2-40FD-964E-B73DFB020AA5}">
      <dgm:prSet/>
      <dgm:spPr/>
      <dgm:t>
        <a:bodyPr/>
        <a:lstStyle/>
        <a:p>
          <a:endParaRPr lang="en-US"/>
        </a:p>
      </dgm:t>
    </dgm:pt>
    <dgm:pt modelId="{355BD6D7-B875-4A79-9A5F-95BF5F2B1634}">
      <dgm:prSet/>
      <dgm:spPr/>
      <dgm:t>
        <a:bodyPr/>
        <a:lstStyle/>
        <a:p>
          <a:r>
            <a:rPr lang="hr-HR">
              <a:latin typeface="Boucherie Block"/>
            </a:rPr>
            <a:t>Skener – dokumente s papira prenosi u memoriju</a:t>
          </a:r>
        </a:p>
      </dgm:t>
    </dgm:pt>
    <dgm:pt modelId="{D9044A1F-F355-48E7-A3EC-201A23021D68}" type="parTrans" cxnId="{45D3014E-948A-4D39-8CE6-D88F7A9C656A}">
      <dgm:prSet/>
      <dgm:spPr/>
      <dgm:t>
        <a:bodyPr/>
        <a:lstStyle/>
        <a:p>
          <a:endParaRPr lang="en-US"/>
        </a:p>
      </dgm:t>
    </dgm:pt>
    <dgm:pt modelId="{06A3579D-679E-4BEA-B493-A3779056E0EA}" type="sibTrans" cxnId="{45D3014E-948A-4D39-8CE6-D88F7A9C656A}">
      <dgm:prSet/>
      <dgm:spPr/>
      <dgm:t>
        <a:bodyPr/>
        <a:lstStyle/>
        <a:p>
          <a:endParaRPr lang="en-US"/>
        </a:p>
      </dgm:t>
    </dgm:pt>
    <dgm:pt modelId="{EC11ED40-3E5B-404A-AA51-E4ADA49D230F}">
      <dgm:prSet/>
      <dgm:spPr/>
      <dgm:t>
        <a:bodyPr/>
        <a:lstStyle/>
        <a:p>
          <a:r>
            <a:rPr lang="hr-HR">
              <a:latin typeface="Boucherie Block"/>
            </a:rPr>
            <a:t>Web kamera – unos fotografije i videa</a:t>
          </a:r>
        </a:p>
      </dgm:t>
    </dgm:pt>
    <dgm:pt modelId="{574F2799-DE7B-4D2D-B20C-2C5EC380EC0F}" type="parTrans" cxnId="{17528F68-0370-4DA8-973E-112A6DCA2D1A}">
      <dgm:prSet/>
      <dgm:spPr/>
      <dgm:t>
        <a:bodyPr/>
        <a:lstStyle/>
        <a:p>
          <a:endParaRPr lang="en-US"/>
        </a:p>
      </dgm:t>
    </dgm:pt>
    <dgm:pt modelId="{CC424F28-CBAE-4497-85B8-6DCABD9FB77C}" type="sibTrans" cxnId="{17528F68-0370-4DA8-973E-112A6DCA2D1A}">
      <dgm:prSet/>
      <dgm:spPr/>
      <dgm:t>
        <a:bodyPr/>
        <a:lstStyle/>
        <a:p>
          <a:endParaRPr lang="en-US"/>
        </a:p>
      </dgm:t>
    </dgm:pt>
    <dgm:pt modelId="{04E1A7EC-C8EC-4051-A7FF-24CC5F04379C}" type="pres">
      <dgm:prSet presAssocID="{3E927F19-CE61-4436-AF9D-FD26D0B7086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67C4EF-9893-4940-B08C-F4EBA710B717}" type="pres">
      <dgm:prSet presAssocID="{A7170CCA-2903-40E4-AF62-6B029A58E9D5}" presName="hierRoot1" presStyleCnt="0"/>
      <dgm:spPr/>
    </dgm:pt>
    <dgm:pt modelId="{39F8AD8F-EE67-4168-AC1F-C5DC718FDD3C}" type="pres">
      <dgm:prSet presAssocID="{A7170CCA-2903-40E4-AF62-6B029A58E9D5}" presName="composite" presStyleCnt="0"/>
      <dgm:spPr/>
    </dgm:pt>
    <dgm:pt modelId="{482BCBD0-B127-4BA0-A4C3-EBB36FC9E8D0}" type="pres">
      <dgm:prSet presAssocID="{A7170CCA-2903-40E4-AF62-6B029A58E9D5}" presName="background" presStyleLbl="node0" presStyleIdx="0" presStyleCnt="3"/>
      <dgm:spPr/>
    </dgm:pt>
    <dgm:pt modelId="{5987F2C9-68EB-4E72-A34C-AFB70DCF927A}" type="pres">
      <dgm:prSet presAssocID="{A7170CCA-2903-40E4-AF62-6B029A58E9D5}" presName="text" presStyleLbl="fgAcc0" presStyleIdx="0" presStyleCnt="3">
        <dgm:presLayoutVars>
          <dgm:chPref val="3"/>
        </dgm:presLayoutVars>
      </dgm:prSet>
      <dgm:spPr/>
    </dgm:pt>
    <dgm:pt modelId="{4A2069CF-0A61-42DE-88B0-D9835C1058CE}" type="pres">
      <dgm:prSet presAssocID="{A7170CCA-2903-40E4-AF62-6B029A58E9D5}" presName="hierChild2" presStyleCnt="0"/>
      <dgm:spPr/>
    </dgm:pt>
    <dgm:pt modelId="{4433200B-C618-4D7D-8366-C1D520F39154}" type="pres">
      <dgm:prSet presAssocID="{355BD6D7-B875-4A79-9A5F-95BF5F2B1634}" presName="hierRoot1" presStyleCnt="0"/>
      <dgm:spPr/>
    </dgm:pt>
    <dgm:pt modelId="{CF8C7FC6-8776-4B4C-92B9-1D14877CEA1C}" type="pres">
      <dgm:prSet presAssocID="{355BD6D7-B875-4A79-9A5F-95BF5F2B1634}" presName="composite" presStyleCnt="0"/>
      <dgm:spPr/>
    </dgm:pt>
    <dgm:pt modelId="{13CDCC4B-B99B-490A-8979-C2B741A92B18}" type="pres">
      <dgm:prSet presAssocID="{355BD6D7-B875-4A79-9A5F-95BF5F2B1634}" presName="background" presStyleLbl="node0" presStyleIdx="1" presStyleCnt="3"/>
      <dgm:spPr/>
    </dgm:pt>
    <dgm:pt modelId="{4CA21237-55F3-4108-B329-20A26C10900B}" type="pres">
      <dgm:prSet presAssocID="{355BD6D7-B875-4A79-9A5F-95BF5F2B1634}" presName="text" presStyleLbl="fgAcc0" presStyleIdx="1" presStyleCnt="3">
        <dgm:presLayoutVars>
          <dgm:chPref val="3"/>
        </dgm:presLayoutVars>
      </dgm:prSet>
      <dgm:spPr/>
    </dgm:pt>
    <dgm:pt modelId="{37B0EF3F-5E4D-4CE6-AC45-DD4CB02604AF}" type="pres">
      <dgm:prSet presAssocID="{355BD6D7-B875-4A79-9A5F-95BF5F2B1634}" presName="hierChild2" presStyleCnt="0"/>
      <dgm:spPr/>
    </dgm:pt>
    <dgm:pt modelId="{71C1AE56-21CA-4532-B807-80E44B0332BC}" type="pres">
      <dgm:prSet presAssocID="{EC11ED40-3E5B-404A-AA51-E4ADA49D230F}" presName="hierRoot1" presStyleCnt="0"/>
      <dgm:spPr/>
    </dgm:pt>
    <dgm:pt modelId="{20873789-E961-4412-8112-84294865E9B8}" type="pres">
      <dgm:prSet presAssocID="{EC11ED40-3E5B-404A-AA51-E4ADA49D230F}" presName="composite" presStyleCnt="0"/>
      <dgm:spPr/>
    </dgm:pt>
    <dgm:pt modelId="{0DF25E87-2629-48E5-A634-7558AC8EB22B}" type="pres">
      <dgm:prSet presAssocID="{EC11ED40-3E5B-404A-AA51-E4ADA49D230F}" presName="background" presStyleLbl="node0" presStyleIdx="2" presStyleCnt="3"/>
      <dgm:spPr/>
    </dgm:pt>
    <dgm:pt modelId="{8F16EB4D-2EC9-4740-A7B4-90A4885A1A3E}" type="pres">
      <dgm:prSet presAssocID="{EC11ED40-3E5B-404A-AA51-E4ADA49D230F}" presName="text" presStyleLbl="fgAcc0" presStyleIdx="2" presStyleCnt="3">
        <dgm:presLayoutVars>
          <dgm:chPref val="3"/>
        </dgm:presLayoutVars>
      </dgm:prSet>
      <dgm:spPr/>
    </dgm:pt>
    <dgm:pt modelId="{DD746960-973F-4C86-B52F-FE71774AFD26}" type="pres">
      <dgm:prSet presAssocID="{EC11ED40-3E5B-404A-AA51-E4ADA49D230F}" presName="hierChild2" presStyleCnt="0"/>
      <dgm:spPr/>
    </dgm:pt>
  </dgm:ptLst>
  <dgm:cxnLst>
    <dgm:cxn modelId="{67BAB201-14DB-421B-8716-7A63D769A37E}" type="presOf" srcId="{A7170CCA-2903-40E4-AF62-6B029A58E9D5}" destId="{5987F2C9-68EB-4E72-A34C-AFB70DCF927A}" srcOrd="0" destOrd="0" presId="urn:microsoft.com/office/officeart/2005/8/layout/hierarchy1"/>
    <dgm:cxn modelId="{C134B40F-9732-4FFD-830E-E826B88AD97C}" type="presOf" srcId="{3E927F19-CE61-4436-AF9D-FD26D0B7086A}" destId="{04E1A7EC-C8EC-4051-A7FF-24CC5F04379C}" srcOrd="0" destOrd="0" presId="urn:microsoft.com/office/officeart/2005/8/layout/hierarchy1"/>
    <dgm:cxn modelId="{17528F68-0370-4DA8-973E-112A6DCA2D1A}" srcId="{3E927F19-CE61-4436-AF9D-FD26D0B7086A}" destId="{EC11ED40-3E5B-404A-AA51-E4ADA49D230F}" srcOrd="2" destOrd="0" parTransId="{574F2799-DE7B-4D2D-B20C-2C5EC380EC0F}" sibTransId="{CC424F28-CBAE-4497-85B8-6DCABD9FB77C}"/>
    <dgm:cxn modelId="{45D3014E-948A-4D39-8CE6-D88F7A9C656A}" srcId="{3E927F19-CE61-4436-AF9D-FD26D0B7086A}" destId="{355BD6D7-B875-4A79-9A5F-95BF5F2B1634}" srcOrd="1" destOrd="0" parTransId="{D9044A1F-F355-48E7-A3EC-201A23021D68}" sibTransId="{06A3579D-679E-4BEA-B493-A3779056E0EA}"/>
    <dgm:cxn modelId="{08F38F80-E30B-47AD-8596-1CAE42E165D7}" type="presOf" srcId="{355BD6D7-B875-4A79-9A5F-95BF5F2B1634}" destId="{4CA21237-55F3-4108-B329-20A26C10900B}" srcOrd="0" destOrd="0" presId="urn:microsoft.com/office/officeart/2005/8/layout/hierarchy1"/>
    <dgm:cxn modelId="{B7787B92-3E58-43D2-BC06-D4D3C68CDD68}" type="presOf" srcId="{EC11ED40-3E5B-404A-AA51-E4ADA49D230F}" destId="{8F16EB4D-2EC9-4740-A7B4-90A4885A1A3E}" srcOrd="0" destOrd="0" presId="urn:microsoft.com/office/officeart/2005/8/layout/hierarchy1"/>
    <dgm:cxn modelId="{1D4801C2-49C2-40FD-964E-B73DFB020AA5}" srcId="{3E927F19-CE61-4436-AF9D-FD26D0B7086A}" destId="{A7170CCA-2903-40E4-AF62-6B029A58E9D5}" srcOrd="0" destOrd="0" parTransId="{2AA96BD1-CC2C-4951-BE98-40D413035B45}" sibTransId="{14789732-C0BC-4A02-A126-FF86AD47ED94}"/>
    <dgm:cxn modelId="{35A408D3-CB19-4254-A857-B666D28AA43E}" type="presParOf" srcId="{04E1A7EC-C8EC-4051-A7FF-24CC5F04379C}" destId="{0667C4EF-9893-4940-B08C-F4EBA710B717}" srcOrd="0" destOrd="0" presId="urn:microsoft.com/office/officeart/2005/8/layout/hierarchy1"/>
    <dgm:cxn modelId="{292B9802-16DD-4C6A-ADF0-2C0F17433891}" type="presParOf" srcId="{0667C4EF-9893-4940-B08C-F4EBA710B717}" destId="{39F8AD8F-EE67-4168-AC1F-C5DC718FDD3C}" srcOrd="0" destOrd="0" presId="urn:microsoft.com/office/officeart/2005/8/layout/hierarchy1"/>
    <dgm:cxn modelId="{914D5685-717C-4908-A53A-107EA41D9DCD}" type="presParOf" srcId="{39F8AD8F-EE67-4168-AC1F-C5DC718FDD3C}" destId="{482BCBD0-B127-4BA0-A4C3-EBB36FC9E8D0}" srcOrd="0" destOrd="0" presId="urn:microsoft.com/office/officeart/2005/8/layout/hierarchy1"/>
    <dgm:cxn modelId="{98DA11B1-828C-4EC8-BEEF-CE7083EC3A51}" type="presParOf" srcId="{39F8AD8F-EE67-4168-AC1F-C5DC718FDD3C}" destId="{5987F2C9-68EB-4E72-A34C-AFB70DCF927A}" srcOrd="1" destOrd="0" presId="urn:microsoft.com/office/officeart/2005/8/layout/hierarchy1"/>
    <dgm:cxn modelId="{E863B8B2-6ED4-4356-86C9-4D6C7B761B95}" type="presParOf" srcId="{0667C4EF-9893-4940-B08C-F4EBA710B717}" destId="{4A2069CF-0A61-42DE-88B0-D9835C1058CE}" srcOrd="1" destOrd="0" presId="urn:microsoft.com/office/officeart/2005/8/layout/hierarchy1"/>
    <dgm:cxn modelId="{39319190-32D0-419B-950C-18C819910C23}" type="presParOf" srcId="{04E1A7EC-C8EC-4051-A7FF-24CC5F04379C}" destId="{4433200B-C618-4D7D-8366-C1D520F39154}" srcOrd="1" destOrd="0" presId="urn:microsoft.com/office/officeart/2005/8/layout/hierarchy1"/>
    <dgm:cxn modelId="{FCBCD9A3-0BC9-4E2E-9CA3-E56CDCFB8A6C}" type="presParOf" srcId="{4433200B-C618-4D7D-8366-C1D520F39154}" destId="{CF8C7FC6-8776-4B4C-92B9-1D14877CEA1C}" srcOrd="0" destOrd="0" presId="urn:microsoft.com/office/officeart/2005/8/layout/hierarchy1"/>
    <dgm:cxn modelId="{65FCB24A-5BF5-4541-A9D9-C475E0F37165}" type="presParOf" srcId="{CF8C7FC6-8776-4B4C-92B9-1D14877CEA1C}" destId="{13CDCC4B-B99B-490A-8979-C2B741A92B18}" srcOrd="0" destOrd="0" presId="urn:microsoft.com/office/officeart/2005/8/layout/hierarchy1"/>
    <dgm:cxn modelId="{C9185C9F-B429-4FF9-B68B-5B135B9D5CA7}" type="presParOf" srcId="{CF8C7FC6-8776-4B4C-92B9-1D14877CEA1C}" destId="{4CA21237-55F3-4108-B329-20A26C10900B}" srcOrd="1" destOrd="0" presId="urn:microsoft.com/office/officeart/2005/8/layout/hierarchy1"/>
    <dgm:cxn modelId="{8C82FE04-80B0-4466-844D-86C2AA23C0D3}" type="presParOf" srcId="{4433200B-C618-4D7D-8366-C1D520F39154}" destId="{37B0EF3F-5E4D-4CE6-AC45-DD4CB02604AF}" srcOrd="1" destOrd="0" presId="urn:microsoft.com/office/officeart/2005/8/layout/hierarchy1"/>
    <dgm:cxn modelId="{97D9AB03-AF0E-4301-9FEF-F25B17786BA8}" type="presParOf" srcId="{04E1A7EC-C8EC-4051-A7FF-24CC5F04379C}" destId="{71C1AE56-21CA-4532-B807-80E44B0332BC}" srcOrd="2" destOrd="0" presId="urn:microsoft.com/office/officeart/2005/8/layout/hierarchy1"/>
    <dgm:cxn modelId="{D85F407F-4B7B-4094-9FC6-8861EF85F6BC}" type="presParOf" srcId="{71C1AE56-21CA-4532-B807-80E44B0332BC}" destId="{20873789-E961-4412-8112-84294865E9B8}" srcOrd="0" destOrd="0" presId="urn:microsoft.com/office/officeart/2005/8/layout/hierarchy1"/>
    <dgm:cxn modelId="{2116BA0A-B076-470D-9D2B-18A592CF57A6}" type="presParOf" srcId="{20873789-E961-4412-8112-84294865E9B8}" destId="{0DF25E87-2629-48E5-A634-7558AC8EB22B}" srcOrd="0" destOrd="0" presId="urn:microsoft.com/office/officeart/2005/8/layout/hierarchy1"/>
    <dgm:cxn modelId="{191F9CA6-A00C-4B61-B96B-79EC9E466F77}" type="presParOf" srcId="{20873789-E961-4412-8112-84294865E9B8}" destId="{8F16EB4D-2EC9-4740-A7B4-90A4885A1A3E}" srcOrd="1" destOrd="0" presId="urn:microsoft.com/office/officeart/2005/8/layout/hierarchy1"/>
    <dgm:cxn modelId="{B04A8BD3-CD95-47DD-B19D-86C98A69689C}" type="presParOf" srcId="{71C1AE56-21CA-4532-B807-80E44B0332BC}" destId="{DD746960-973F-4C86-B52F-FE71774AFD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788B61-3E69-4EED-93FB-1C226D584E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47F92C6-115A-4031-817A-E3E548FFB347}">
      <dgm:prSet/>
      <dgm:spPr/>
      <dgm:t>
        <a:bodyPr/>
        <a:lstStyle/>
        <a:p>
          <a:r>
            <a:rPr lang="hr-HR">
              <a:latin typeface="Boucherie Block"/>
            </a:rPr>
            <a:t>Monitor – prikazivanje rezultata rada</a:t>
          </a:r>
        </a:p>
      </dgm:t>
    </dgm:pt>
    <dgm:pt modelId="{827F72A1-F749-40C6-BFCB-F1525D91BCF0}" type="parTrans" cxnId="{0BC9A7B7-798E-404A-90D5-17FFAA2749A2}">
      <dgm:prSet/>
      <dgm:spPr/>
      <dgm:t>
        <a:bodyPr/>
        <a:lstStyle/>
        <a:p>
          <a:endParaRPr lang="en-US"/>
        </a:p>
      </dgm:t>
    </dgm:pt>
    <dgm:pt modelId="{55FF16B4-2C06-48FB-9577-1893A118C111}" type="sibTrans" cxnId="{0BC9A7B7-798E-404A-90D5-17FFAA2749A2}">
      <dgm:prSet/>
      <dgm:spPr/>
      <dgm:t>
        <a:bodyPr/>
        <a:lstStyle/>
        <a:p>
          <a:endParaRPr lang="en-US"/>
        </a:p>
      </dgm:t>
    </dgm:pt>
    <dgm:pt modelId="{1B8F3E15-C287-4104-A836-264192D14374}">
      <dgm:prSet/>
      <dgm:spPr/>
      <dgm:t>
        <a:bodyPr/>
        <a:lstStyle/>
        <a:p>
          <a:r>
            <a:rPr lang="hr-HR">
              <a:latin typeface="Boucherie Block"/>
            </a:rPr>
            <a:t>Zvučnik - uređaj za reprodukciju zvučnih zapisa</a:t>
          </a:r>
        </a:p>
      </dgm:t>
    </dgm:pt>
    <dgm:pt modelId="{2F5D3673-4086-4C05-80EF-A7F3544A9004}" type="parTrans" cxnId="{4BC69024-007A-4CF5-82D5-9B9A90A59BF1}">
      <dgm:prSet/>
      <dgm:spPr/>
      <dgm:t>
        <a:bodyPr/>
        <a:lstStyle/>
        <a:p>
          <a:endParaRPr lang="en-US"/>
        </a:p>
      </dgm:t>
    </dgm:pt>
    <dgm:pt modelId="{BDAB9CCB-C68F-4279-A977-AAF18E477601}" type="sibTrans" cxnId="{4BC69024-007A-4CF5-82D5-9B9A90A59BF1}">
      <dgm:prSet/>
      <dgm:spPr/>
      <dgm:t>
        <a:bodyPr/>
        <a:lstStyle/>
        <a:p>
          <a:endParaRPr lang="en-US"/>
        </a:p>
      </dgm:t>
    </dgm:pt>
    <dgm:pt modelId="{6FA412BE-7F2F-4AC8-B299-BDF13F3C4287}">
      <dgm:prSet/>
      <dgm:spPr/>
      <dgm:t>
        <a:bodyPr/>
        <a:lstStyle/>
        <a:p>
          <a:r>
            <a:rPr lang="hr-HR">
              <a:latin typeface="Boucherie Block"/>
            </a:rPr>
            <a:t>Pisač - ispisuje </a:t>
          </a:r>
        </a:p>
      </dgm:t>
    </dgm:pt>
    <dgm:pt modelId="{148B54E6-F7BC-4C9A-B8A9-CC6C5C326AD8}" type="parTrans" cxnId="{E4A166E7-AF5D-4853-BC12-F0C876DF3D46}">
      <dgm:prSet/>
      <dgm:spPr/>
      <dgm:t>
        <a:bodyPr/>
        <a:lstStyle/>
        <a:p>
          <a:endParaRPr lang="en-US"/>
        </a:p>
      </dgm:t>
    </dgm:pt>
    <dgm:pt modelId="{D4AA3951-6892-4DF3-9B62-29525AB068F1}" type="sibTrans" cxnId="{E4A166E7-AF5D-4853-BC12-F0C876DF3D46}">
      <dgm:prSet/>
      <dgm:spPr/>
      <dgm:t>
        <a:bodyPr/>
        <a:lstStyle/>
        <a:p>
          <a:endParaRPr lang="en-US"/>
        </a:p>
      </dgm:t>
    </dgm:pt>
    <dgm:pt modelId="{5BBE90B8-619C-4ACE-8825-79AE7884B9C7}">
      <dgm:prSet/>
      <dgm:spPr/>
      <dgm:t>
        <a:bodyPr/>
        <a:lstStyle/>
        <a:p>
          <a:r>
            <a:rPr lang="hr-HR">
              <a:latin typeface="Boucherie Block"/>
            </a:rPr>
            <a:t>Iglični, tintni, laserski, 3D i termički</a:t>
          </a:r>
        </a:p>
      </dgm:t>
    </dgm:pt>
    <dgm:pt modelId="{0E0D8084-3D35-46FD-B0CD-203EB8EC3B02}" type="parTrans" cxnId="{8753D5DE-3394-485E-8C2B-B8B4DFC11F34}">
      <dgm:prSet/>
      <dgm:spPr/>
      <dgm:t>
        <a:bodyPr/>
        <a:lstStyle/>
        <a:p>
          <a:endParaRPr lang="en-US"/>
        </a:p>
      </dgm:t>
    </dgm:pt>
    <dgm:pt modelId="{49D663B8-AA29-479F-8948-CED5C6DE18FD}" type="sibTrans" cxnId="{8753D5DE-3394-485E-8C2B-B8B4DFC11F34}">
      <dgm:prSet/>
      <dgm:spPr/>
      <dgm:t>
        <a:bodyPr/>
        <a:lstStyle/>
        <a:p>
          <a:endParaRPr lang="en-US"/>
        </a:p>
      </dgm:t>
    </dgm:pt>
    <dgm:pt modelId="{8CA286AA-4731-4B35-8081-3B743D13136B}" type="pres">
      <dgm:prSet presAssocID="{84788B61-3E69-4EED-93FB-1C226D584E9D}" presName="linear" presStyleCnt="0">
        <dgm:presLayoutVars>
          <dgm:animLvl val="lvl"/>
          <dgm:resizeHandles val="exact"/>
        </dgm:presLayoutVars>
      </dgm:prSet>
      <dgm:spPr/>
    </dgm:pt>
    <dgm:pt modelId="{39CBA144-489C-49FA-B872-B0337E37088B}" type="pres">
      <dgm:prSet presAssocID="{C47F92C6-115A-4031-817A-E3E548FFB34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0A114C-450B-4C5B-8FC6-2C957D61E819}" type="pres">
      <dgm:prSet presAssocID="{55FF16B4-2C06-48FB-9577-1893A118C111}" presName="spacer" presStyleCnt="0"/>
      <dgm:spPr/>
    </dgm:pt>
    <dgm:pt modelId="{0D2D8C7F-5BBB-4D9E-ACFC-11D8CAE306B3}" type="pres">
      <dgm:prSet presAssocID="{1B8F3E15-C287-4104-A836-264192D1437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23A4623-CC8C-4019-BE3F-F97FBE5FD676}" type="pres">
      <dgm:prSet presAssocID="{BDAB9CCB-C68F-4279-A977-AAF18E477601}" presName="spacer" presStyleCnt="0"/>
      <dgm:spPr/>
    </dgm:pt>
    <dgm:pt modelId="{9684F47B-2049-4327-BCD9-DA050673E918}" type="pres">
      <dgm:prSet presAssocID="{6FA412BE-7F2F-4AC8-B299-BDF13F3C428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34BB32F-FDB8-4AE7-9EE4-724C4B59CD66}" type="pres">
      <dgm:prSet presAssocID="{D4AA3951-6892-4DF3-9B62-29525AB068F1}" presName="spacer" presStyleCnt="0"/>
      <dgm:spPr/>
    </dgm:pt>
    <dgm:pt modelId="{ECBD36C6-BD5E-45D8-85A4-955B05C16146}" type="pres">
      <dgm:prSet presAssocID="{5BBE90B8-619C-4ACE-8825-79AE7884B9C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C12D011-D9BE-407E-855F-82D31528ACE9}" type="presOf" srcId="{C47F92C6-115A-4031-817A-E3E548FFB347}" destId="{39CBA144-489C-49FA-B872-B0337E37088B}" srcOrd="0" destOrd="0" presId="urn:microsoft.com/office/officeart/2005/8/layout/vList2"/>
    <dgm:cxn modelId="{4BC69024-007A-4CF5-82D5-9B9A90A59BF1}" srcId="{84788B61-3E69-4EED-93FB-1C226D584E9D}" destId="{1B8F3E15-C287-4104-A836-264192D14374}" srcOrd="1" destOrd="0" parTransId="{2F5D3673-4086-4C05-80EF-A7F3544A9004}" sibTransId="{BDAB9CCB-C68F-4279-A977-AAF18E477601}"/>
    <dgm:cxn modelId="{A8E6F86D-6DFF-410E-A31A-6009F2823DEF}" type="presOf" srcId="{84788B61-3E69-4EED-93FB-1C226D584E9D}" destId="{8CA286AA-4731-4B35-8081-3B743D13136B}" srcOrd="0" destOrd="0" presId="urn:microsoft.com/office/officeart/2005/8/layout/vList2"/>
    <dgm:cxn modelId="{A7558D73-F133-4398-B6C7-CEDB2D04DCF8}" type="presOf" srcId="{5BBE90B8-619C-4ACE-8825-79AE7884B9C7}" destId="{ECBD36C6-BD5E-45D8-85A4-955B05C16146}" srcOrd="0" destOrd="0" presId="urn:microsoft.com/office/officeart/2005/8/layout/vList2"/>
    <dgm:cxn modelId="{876E989E-48ED-452C-A679-FCD81061E151}" type="presOf" srcId="{6FA412BE-7F2F-4AC8-B299-BDF13F3C4287}" destId="{9684F47B-2049-4327-BCD9-DA050673E918}" srcOrd="0" destOrd="0" presId="urn:microsoft.com/office/officeart/2005/8/layout/vList2"/>
    <dgm:cxn modelId="{0BC9A7B7-798E-404A-90D5-17FFAA2749A2}" srcId="{84788B61-3E69-4EED-93FB-1C226D584E9D}" destId="{C47F92C6-115A-4031-817A-E3E548FFB347}" srcOrd="0" destOrd="0" parTransId="{827F72A1-F749-40C6-BFCB-F1525D91BCF0}" sibTransId="{55FF16B4-2C06-48FB-9577-1893A118C111}"/>
    <dgm:cxn modelId="{CF99E5BA-9D16-4F17-9304-9C714FEDA55F}" type="presOf" srcId="{1B8F3E15-C287-4104-A836-264192D14374}" destId="{0D2D8C7F-5BBB-4D9E-ACFC-11D8CAE306B3}" srcOrd="0" destOrd="0" presId="urn:microsoft.com/office/officeart/2005/8/layout/vList2"/>
    <dgm:cxn modelId="{8753D5DE-3394-485E-8C2B-B8B4DFC11F34}" srcId="{84788B61-3E69-4EED-93FB-1C226D584E9D}" destId="{5BBE90B8-619C-4ACE-8825-79AE7884B9C7}" srcOrd="3" destOrd="0" parTransId="{0E0D8084-3D35-46FD-B0CD-203EB8EC3B02}" sibTransId="{49D663B8-AA29-479F-8948-CED5C6DE18FD}"/>
    <dgm:cxn modelId="{E4A166E7-AF5D-4853-BC12-F0C876DF3D46}" srcId="{84788B61-3E69-4EED-93FB-1C226D584E9D}" destId="{6FA412BE-7F2F-4AC8-B299-BDF13F3C4287}" srcOrd="2" destOrd="0" parTransId="{148B54E6-F7BC-4C9A-B8A9-CC6C5C326AD8}" sibTransId="{D4AA3951-6892-4DF3-9B62-29525AB068F1}"/>
    <dgm:cxn modelId="{4D6F4B37-7523-4510-861C-DEEB0DCCB81C}" type="presParOf" srcId="{8CA286AA-4731-4B35-8081-3B743D13136B}" destId="{39CBA144-489C-49FA-B872-B0337E37088B}" srcOrd="0" destOrd="0" presId="urn:microsoft.com/office/officeart/2005/8/layout/vList2"/>
    <dgm:cxn modelId="{739C665F-A33B-4130-AC9E-C9236A39EECC}" type="presParOf" srcId="{8CA286AA-4731-4B35-8081-3B743D13136B}" destId="{5E0A114C-450B-4C5B-8FC6-2C957D61E819}" srcOrd="1" destOrd="0" presId="urn:microsoft.com/office/officeart/2005/8/layout/vList2"/>
    <dgm:cxn modelId="{5B204ED7-8526-4C2F-B4F7-ADBF5D628E6C}" type="presParOf" srcId="{8CA286AA-4731-4B35-8081-3B743D13136B}" destId="{0D2D8C7F-5BBB-4D9E-ACFC-11D8CAE306B3}" srcOrd="2" destOrd="0" presId="urn:microsoft.com/office/officeart/2005/8/layout/vList2"/>
    <dgm:cxn modelId="{3E3D62E4-CDEF-45FA-AEF6-4E0FCDEA6BD3}" type="presParOf" srcId="{8CA286AA-4731-4B35-8081-3B743D13136B}" destId="{423A4623-CC8C-4019-BE3F-F97FBE5FD676}" srcOrd="3" destOrd="0" presId="urn:microsoft.com/office/officeart/2005/8/layout/vList2"/>
    <dgm:cxn modelId="{958EF05E-984C-4377-9141-E3CD726294A6}" type="presParOf" srcId="{8CA286AA-4731-4B35-8081-3B743D13136B}" destId="{9684F47B-2049-4327-BCD9-DA050673E918}" srcOrd="4" destOrd="0" presId="urn:microsoft.com/office/officeart/2005/8/layout/vList2"/>
    <dgm:cxn modelId="{87836DC5-5D4E-4FB9-9D96-B51098FC4A92}" type="presParOf" srcId="{8CA286AA-4731-4B35-8081-3B743D13136B}" destId="{234BB32F-FDB8-4AE7-9EE4-724C4B59CD66}" srcOrd="5" destOrd="0" presId="urn:microsoft.com/office/officeart/2005/8/layout/vList2"/>
    <dgm:cxn modelId="{D1E46C84-8EDD-41A3-9B62-6EEB7F9DDB70}" type="presParOf" srcId="{8CA286AA-4731-4B35-8081-3B743D13136B}" destId="{ECBD36C6-BD5E-45D8-85A4-955B05C1614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273B5-1929-4AF6-BD82-ABDD1B2B5D46}">
      <dsp:nvSpPr>
        <dsp:cNvPr id="0" name=""/>
        <dsp:cNvSpPr/>
      </dsp:nvSpPr>
      <dsp:spPr>
        <a:xfrm>
          <a:off x="0" y="20827"/>
          <a:ext cx="4952999" cy="1432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>
              <a:latin typeface="Boucherie Block"/>
            </a:rPr>
            <a:t>Elektronička komponenta</a:t>
          </a:r>
        </a:p>
      </dsp:txBody>
      <dsp:txXfrm>
        <a:off x="69908" y="90735"/>
        <a:ext cx="4813183" cy="1292264"/>
      </dsp:txXfrm>
    </dsp:sp>
    <dsp:sp modelId="{C0269105-2CDF-40FC-A0A2-B4C550062336}">
      <dsp:nvSpPr>
        <dsp:cNvPr id="0" name=""/>
        <dsp:cNvSpPr/>
      </dsp:nvSpPr>
      <dsp:spPr>
        <a:xfrm>
          <a:off x="0" y="1556587"/>
          <a:ext cx="4952999" cy="1432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>
              <a:latin typeface="Boucherie Block"/>
            </a:rPr>
            <a:t>Spaja sve komponente u funkcionalnu cijelinu</a:t>
          </a:r>
        </a:p>
      </dsp:txBody>
      <dsp:txXfrm>
        <a:off x="69908" y="1626495"/>
        <a:ext cx="4813183" cy="1292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9EEBC-2939-4CF3-B611-BB5BDDA50E4F}">
      <dsp:nvSpPr>
        <dsp:cNvPr id="0" name=""/>
        <dsp:cNvSpPr/>
      </dsp:nvSpPr>
      <dsp:spPr>
        <a:xfrm>
          <a:off x="0" y="85625"/>
          <a:ext cx="6172199" cy="159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>
              <a:latin typeface="Boucherie Block"/>
            </a:rPr>
            <a:t>Snop vodiča na koji su spojeni svi dijelovi računala</a:t>
          </a:r>
        </a:p>
      </dsp:txBody>
      <dsp:txXfrm>
        <a:off x="77676" y="163301"/>
        <a:ext cx="6016847" cy="1435848"/>
      </dsp:txXfrm>
    </dsp:sp>
    <dsp:sp modelId="{679E7DCB-B902-4639-A459-80B5A808407B}">
      <dsp:nvSpPr>
        <dsp:cNvPr id="0" name=""/>
        <dsp:cNvSpPr/>
      </dsp:nvSpPr>
      <dsp:spPr>
        <a:xfrm>
          <a:off x="0" y="1792025"/>
          <a:ext cx="6172199" cy="159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>
              <a:latin typeface="Boucherie Block"/>
            </a:rPr>
            <a:t>Svaki vodič prenosi 1 bit</a:t>
          </a:r>
        </a:p>
      </dsp:txBody>
      <dsp:txXfrm>
        <a:off x="77676" y="1869701"/>
        <a:ext cx="6016847" cy="1435848"/>
      </dsp:txXfrm>
    </dsp:sp>
    <dsp:sp modelId="{25422610-654B-4F10-9435-233D9873913F}">
      <dsp:nvSpPr>
        <dsp:cNvPr id="0" name=""/>
        <dsp:cNvSpPr/>
      </dsp:nvSpPr>
      <dsp:spPr>
        <a:xfrm>
          <a:off x="0" y="3498425"/>
          <a:ext cx="6172199" cy="159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>
              <a:latin typeface="Boucherie Block"/>
            </a:rPr>
            <a:t>Širina (64-bitna I 32-bitna)</a:t>
          </a:r>
        </a:p>
      </dsp:txBody>
      <dsp:txXfrm>
        <a:off x="77676" y="3576101"/>
        <a:ext cx="6016847" cy="1435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FCCF8-C28A-4169-B4AC-0CF46C8757BE}">
      <dsp:nvSpPr>
        <dsp:cNvPr id="0" name=""/>
        <dsp:cNvSpPr/>
      </dsp:nvSpPr>
      <dsp:spPr>
        <a:xfrm>
          <a:off x="0" y="252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8C183-6438-4166-8B87-C51EA5BBF2CF}">
      <dsp:nvSpPr>
        <dsp:cNvPr id="0" name=""/>
        <dsp:cNvSpPr/>
      </dsp:nvSpPr>
      <dsp:spPr>
        <a:xfrm>
          <a:off x="0" y="2526"/>
          <a:ext cx="6172199" cy="1723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kern="1200">
              <a:latin typeface="Boucherie Block"/>
            </a:rPr>
            <a:t>Grafička kartica – prikazuje sliku na zaslonu monitora</a:t>
          </a:r>
        </a:p>
      </dsp:txBody>
      <dsp:txXfrm>
        <a:off x="0" y="2526"/>
        <a:ext cx="6172199" cy="1723398"/>
      </dsp:txXfrm>
    </dsp:sp>
    <dsp:sp modelId="{94C0CCF1-C9D0-4FE5-9B29-0CC657A5462A}">
      <dsp:nvSpPr>
        <dsp:cNvPr id="0" name=""/>
        <dsp:cNvSpPr/>
      </dsp:nvSpPr>
      <dsp:spPr>
        <a:xfrm>
          <a:off x="0" y="1725925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BAD2E-732D-4DBE-B5D1-B575A3018B2C}">
      <dsp:nvSpPr>
        <dsp:cNvPr id="0" name=""/>
        <dsp:cNvSpPr/>
      </dsp:nvSpPr>
      <dsp:spPr>
        <a:xfrm>
          <a:off x="0" y="1725925"/>
          <a:ext cx="6172199" cy="1723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kern="1200">
              <a:latin typeface="Boucherie Block"/>
            </a:rPr>
            <a:t>Zvučna kartica - pretvara zvučne valove u digitalni signal</a:t>
          </a:r>
        </a:p>
      </dsp:txBody>
      <dsp:txXfrm>
        <a:off x="0" y="1725925"/>
        <a:ext cx="6172199" cy="1723398"/>
      </dsp:txXfrm>
    </dsp:sp>
    <dsp:sp modelId="{0FAE811E-A102-4BEB-B6CA-92A8AA1AA10B}">
      <dsp:nvSpPr>
        <dsp:cNvPr id="0" name=""/>
        <dsp:cNvSpPr/>
      </dsp:nvSpPr>
      <dsp:spPr>
        <a:xfrm>
          <a:off x="0" y="3449324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9608A-453D-40B2-81B6-CACE3CD34301}">
      <dsp:nvSpPr>
        <dsp:cNvPr id="0" name=""/>
        <dsp:cNvSpPr/>
      </dsp:nvSpPr>
      <dsp:spPr>
        <a:xfrm>
          <a:off x="0" y="3449324"/>
          <a:ext cx="6172199" cy="1723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700" kern="1200">
              <a:latin typeface="Boucherie Block"/>
            </a:rPr>
            <a:t>Mrežna kartica – komunikacija preko računalne mreže</a:t>
          </a:r>
        </a:p>
      </dsp:txBody>
      <dsp:txXfrm>
        <a:off x="0" y="3449324"/>
        <a:ext cx="6172199" cy="17233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76485-E5F3-4087-A6EE-DB9D13F3B48F}">
      <dsp:nvSpPr>
        <dsp:cNvPr id="0" name=""/>
        <dsp:cNvSpPr/>
      </dsp:nvSpPr>
      <dsp:spPr>
        <a:xfrm>
          <a:off x="0" y="26447"/>
          <a:ext cx="6172199" cy="16287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kern="1200">
              <a:latin typeface="Boucherie Block"/>
            </a:rPr>
            <a:t>Hladnjak i ventilator</a:t>
          </a:r>
        </a:p>
      </dsp:txBody>
      <dsp:txXfrm>
        <a:off x="79508" y="105955"/>
        <a:ext cx="6013183" cy="1469715"/>
      </dsp:txXfrm>
    </dsp:sp>
    <dsp:sp modelId="{8A1D47B8-86C4-4234-8F48-71EF534F951F}">
      <dsp:nvSpPr>
        <dsp:cNvPr id="0" name=""/>
        <dsp:cNvSpPr/>
      </dsp:nvSpPr>
      <dsp:spPr>
        <a:xfrm>
          <a:off x="0" y="1773259"/>
          <a:ext cx="6172199" cy="16287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kern="1200">
              <a:latin typeface="Boucherie Block"/>
            </a:rPr>
            <a:t>Služe za hlađenje procesora</a:t>
          </a:r>
        </a:p>
      </dsp:txBody>
      <dsp:txXfrm>
        <a:off x="79508" y="1852767"/>
        <a:ext cx="6013183" cy="1469715"/>
      </dsp:txXfrm>
    </dsp:sp>
    <dsp:sp modelId="{B3836879-00FB-4547-B49F-CA40F8E6933B}">
      <dsp:nvSpPr>
        <dsp:cNvPr id="0" name=""/>
        <dsp:cNvSpPr/>
      </dsp:nvSpPr>
      <dsp:spPr>
        <a:xfrm>
          <a:off x="0" y="3520070"/>
          <a:ext cx="6172199" cy="16287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kern="1200">
              <a:latin typeface="Boucherie Block"/>
            </a:rPr>
            <a:t>Spriječavaju da dođe do pregrijavanja</a:t>
          </a:r>
        </a:p>
      </dsp:txBody>
      <dsp:txXfrm>
        <a:off x="79508" y="3599578"/>
        <a:ext cx="6013183" cy="14697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BCBD0-B127-4BA0-A4C3-EBB36FC9E8D0}">
      <dsp:nvSpPr>
        <dsp:cNvPr id="0" name=""/>
        <dsp:cNvSpPr/>
      </dsp:nvSpPr>
      <dsp:spPr>
        <a:xfrm>
          <a:off x="0" y="1944848"/>
          <a:ext cx="1735931" cy="110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7F2C9-68EB-4E72-A34C-AFB70DCF927A}">
      <dsp:nvSpPr>
        <dsp:cNvPr id="0" name=""/>
        <dsp:cNvSpPr/>
      </dsp:nvSpPr>
      <dsp:spPr>
        <a:xfrm>
          <a:off x="192881" y="2128085"/>
          <a:ext cx="1735931" cy="1102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>
              <a:latin typeface="Boucherie Block"/>
            </a:rPr>
            <a:t>Mikrofon –unos zvuka u računalo</a:t>
          </a:r>
        </a:p>
      </dsp:txBody>
      <dsp:txXfrm>
        <a:off x="225167" y="2160371"/>
        <a:ext cx="1671359" cy="1037744"/>
      </dsp:txXfrm>
    </dsp:sp>
    <dsp:sp modelId="{13CDCC4B-B99B-490A-8979-C2B741A92B18}">
      <dsp:nvSpPr>
        <dsp:cNvPr id="0" name=""/>
        <dsp:cNvSpPr/>
      </dsp:nvSpPr>
      <dsp:spPr>
        <a:xfrm>
          <a:off x="2121693" y="1944848"/>
          <a:ext cx="1735931" cy="110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21237-55F3-4108-B329-20A26C10900B}">
      <dsp:nvSpPr>
        <dsp:cNvPr id="0" name=""/>
        <dsp:cNvSpPr/>
      </dsp:nvSpPr>
      <dsp:spPr>
        <a:xfrm>
          <a:off x="2314574" y="2128085"/>
          <a:ext cx="1735931" cy="1102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>
              <a:latin typeface="Boucherie Block"/>
            </a:rPr>
            <a:t>Skener – dokumente s papira prenosi u memoriju</a:t>
          </a:r>
        </a:p>
      </dsp:txBody>
      <dsp:txXfrm>
        <a:off x="2346860" y="2160371"/>
        <a:ext cx="1671359" cy="1037744"/>
      </dsp:txXfrm>
    </dsp:sp>
    <dsp:sp modelId="{0DF25E87-2629-48E5-A634-7558AC8EB22B}">
      <dsp:nvSpPr>
        <dsp:cNvPr id="0" name=""/>
        <dsp:cNvSpPr/>
      </dsp:nvSpPr>
      <dsp:spPr>
        <a:xfrm>
          <a:off x="4243387" y="1944848"/>
          <a:ext cx="1735931" cy="110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6EB4D-2EC9-4740-A7B4-90A4885A1A3E}">
      <dsp:nvSpPr>
        <dsp:cNvPr id="0" name=""/>
        <dsp:cNvSpPr/>
      </dsp:nvSpPr>
      <dsp:spPr>
        <a:xfrm>
          <a:off x="4436268" y="2128085"/>
          <a:ext cx="1735931" cy="1102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>
              <a:latin typeface="Boucherie Block"/>
            </a:rPr>
            <a:t>Web kamera – unos fotografije i videa</a:t>
          </a:r>
        </a:p>
      </dsp:txBody>
      <dsp:txXfrm>
        <a:off x="4468554" y="2160371"/>
        <a:ext cx="1671359" cy="10377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BA144-489C-49FA-B872-B0337E37088B}">
      <dsp:nvSpPr>
        <dsp:cNvPr id="0" name=""/>
        <dsp:cNvSpPr/>
      </dsp:nvSpPr>
      <dsp:spPr>
        <a:xfrm>
          <a:off x="0" y="74515"/>
          <a:ext cx="6172199" cy="119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>
              <a:latin typeface="Boucherie Block"/>
            </a:rPr>
            <a:t>Monitor – prikazivanje rezultata rada</a:t>
          </a:r>
        </a:p>
      </dsp:txBody>
      <dsp:txXfrm>
        <a:off x="58177" y="132692"/>
        <a:ext cx="6055845" cy="1075400"/>
      </dsp:txXfrm>
    </dsp:sp>
    <dsp:sp modelId="{0D2D8C7F-5BBB-4D9E-ACFC-11D8CAE306B3}">
      <dsp:nvSpPr>
        <dsp:cNvPr id="0" name=""/>
        <dsp:cNvSpPr/>
      </dsp:nvSpPr>
      <dsp:spPr>
        <a:xfrm>
          <a:off x="0" y="1352670"/>
          <a:ext cx="6172199" cy="119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>
              <a:latin typeface="Boucherie Block"/>
            </a:rPr>
            <a:t>Zvučnik - uređaj za reprodukciju zvučnih zapisa</a:t>
          </a:r>
        </a:p>
      </dsp:txBody>
      <dsp:txXfrm>
        <a:off x="58177" y="1410847"/>
        <a:ext cx="6055845" cy="1075400"/>
      </dsp:txXfrm>
    </dsp:sp>
    <dsp:sp modelId="{9684F47B-2049-4327-BCD9-DA050673E918}">
      <dsp:nvSpPr>
        <dsp:cNvPr id="0" name=""/>
        <dsp:cNvSpPr/>
      </dsp:nvSpPr>
      <dsp:spPr>
        <a:xfrm>
          <a:off x="0" y="2630825"/>
          <a:ext cx="6172199" cy="119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>
              <a:latin typeface="Boucherie Block"/>
            </a:rPr>
            <a:t>Pisač - ispisuje </a:t>
          </a:r>
        </a:p>
      </dsp:txBody>
      <dsp:txXfrm>
        <a:off x="58177" y="2689002"/>
        <a:ext cx="6055845" cy="1075400"/>
      </dsp:txXfrm>
    </dsp:sp>
    <dsp:sp modelId="{ECBD36C6-BD5E-45D8-85A4-955B05C16146}">
      <dsp:nvSpPr>
        <dsp:cNvPr id="0" name=""/>
        <dsp:cNvSpPr/>
      </dsp:nvSpPr>
      <dsp:spPr>
        <a:xfrm>
          <a:off x="0" y="3908979"/>
          <a:ext cx="6172199" cy="119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>
              <a:latin typeface="Boucherie Block"/>
            </a:rPr>
            <a:t>Iglični, tintni, laserski, 3D i termički</a:t>
          </a:r>
        </a:p>
      </dsp:txBody>
      <dsp:txXfrm>
        <a:off x="58177" y="3967156"/>
        <a:ext cx="6055845" cy="1075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3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1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9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7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8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0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8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0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4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forms.office.com/e/UhwHgjyri2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Wires Linked To Core Router">
            <a:extLst>
              <a:ext uri="{FF2B5EF4-FFF2-40B4-BE49-F238E27FC236}">
                <a16:creationId xmlns:a16="http://schemas.microsoft.com/office/drawing/2014/main" id="{D977F208-26ED-F3B8-2569-A1DF6A79F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9876" y="10"/>
            <a:ext cx="12221668" cy="6857989"/>
          </a:xfrm>
          <a:prstGeom prst="rect">
            <a:avLst/>
          </a:prstGeom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D22FBD32-C88A-4C1D-BC76-613A93944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04804" y="304807"/>
            <a:ext cx="6858000" cy="6248391"/>
          </a:xfrm>
          <a:prstGeom prst="flowChartDocumen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79EE37-C3B0-49F1-9785-D0E81CA82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57EE24-04F7-41C6-B67E-7DA947750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7E17265-DA36-47C9-AC4D-01822E760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35D068-10AF-4241-ADFE-F40CFC9A7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19D8CB9-3E32-4523-AA97-532E923B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7CF05D3-197B-478D-91B9-1377234BF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EC49475-B923-4DC6-9257-BD65C2594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DB29F5D-09EE-40A0-A705-540E29297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A51D99-F305-4D17-9E03-5D3559625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8330E8-C3AF-44DC-80E5-215237BB7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6C3EC5-2106-4BC2-B570-E24E7C800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B5CAA0D-896F-46F4-BA95-0C7904A01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459D97-1E10-461B-B7BE-4A5FC85F7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6CC35D8-8268-42B8-82BB-2120BD612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8253610-7D46-4B46-984A-207710895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6A6CB29-B660-4E14-9809-43D35C04D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C79E6EA-9BE0-4C29-AD42-41CACB6A2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6499EE-044E-470D-8595-61636D9C7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E042D5-4423-4A0F-8597-2B336F9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7BB4DB-48A1-4E03-A408-ED2D71B4E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C7BAFB-49FE-4016-A05F-804D2BCF8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9C7A31-7505-41B9-970C-1334EACE5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57DAEDB-03F1-4BE3-AEB7-B53E401F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3867AB-2ACE-4D27-8864-3D0E2CBB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AE40CBB-020D-4627-AB50-C4874840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12AFB78-0A9B-471D-900E-0D5145E9F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CBFD124-CC90-48A3-88D9-14CCA6455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20B98D2-82E8-4F95-B588-CC9ABD9B2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A3D3940-B50F-4C62-8D89-37DEE4702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23ED1A6-1F52-4F8C-A206-D0EAEA90C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410" y="728905"/>
            <a:ext cx="5379470" cy="3184274"/>
          </a:xfrm>
        </p:spPr>
        <p:txBody>
          <a:bodyPr>
            <a:normAutofit/>
          </a:bodyPr>
          <a:lstStyle/>
          <a:p>
            <a:pPr algn="l"/>
            <a:r>
              <a:rPr lang="hr-HR">
                <a:latin typeface="Boucherie Block"/>
              </a:rPr>
              <a:t>Sklopovlje</a:t>
            </a:r>
            <a:br>
              <a:rPr lang="hr-HR">
                <a:latin typeface="Boucherie Block"/>
              </a:rPr>
            </a:br>
            <a:r>
              <a:rPr lang="hr-HR">
                <a:latin typeface="Boucherie Block"/>
              </a:rPr>
              <a:t>(Hardware)</a:t>
            </a:r>
            <a:endParaRPr lang="hr-HR">
              <a:cs typeface="Posterama"/>
            </a:endParaRPr>
          </a:p>
        </p:txBody>
      </p:sp>
      <p:sp>
        <p:nvSpPr>
          <p:cNvPr id="6" name="Podnaslov 5">
            <a:extLst>
              <a:ext uri="{FF2B5EF4-FFF2-40B4-BE49-F238E27FC236}">
                <a16:creationId xmlns:a16="http://schemas.microsoft.com/office/drawing/2014/main" id="{F68CFC1C-50D1-489B-B4C9-52A3AC3DF7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92ADB-550F-06F0-06C7-9AFA2BBB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latin typeface="Boucherie Block"/>
                <a:cs typeface="Posterama"/>
              </a:rPr>
              <a:t>Sabirnice</a:t>
            </a:r>
            <a:endParaRPr lang="hr-HR">
              <a:latin typeface="Boucherie Block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A75A35C-0C7D-84C9-D482-69BC736FD5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685801"/>
          <a:ext cx="617220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File:PCI Slots Digon3.JPG - Wikipedia">
            <a:extLst>
              <a:ext uri="{FF2B5EF4-FFF2-40B4-BE49-F238E27FC236}">
                <a16:creationId xmlns:a16="http://schemas.microsoft.com/office/drawing/2014/main" id="{11605A07-0FF1-23AA-DD9D-0C5EE2515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96" y="3429057"/>
            <a:ext cx="3935894" cy="25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0523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E801-D505-616B-4677-D5EFFC69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latin typeface="Boucherie Block"/>
                <a:cs typeface="Posterama"/>
              </a:rPr>
              <a:t>Unutrašnje memorije</a:t>
            </a:r>
            <a:endParaRPr lang="hr-HR">
              <a:latin typeface="Boucherie Blo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65C57-FAA6-A6B3-A872-22847D1A4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2635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latin typeface="Boucherie Block"/>
              </a:rPr>
              <a:t>ROM – memorija samo za čitanje</a:t>
            </a:r>
          </a:p>
          <a:p>
            <a:pPr marL="0" indent="0">
              <a:buNone/>
            </a:pPr>
            <a:r>
              <a:rPr lang="hr-HR">
                <a:latin typeface="Boucherie Block"/>
              </a:rPr>
              <a:t>Sadržaj upisuje proizvođač, stalan je i potreban za druge programe</a:t>
            </a:r>
          </a:p>
          <a:p>
            <a:pPr marL="0" indent="0">
              <a:buNone/>
            </a:pPr>
            <a:r>
              <a:rPr lang="hr-HR">
                <a:latin typeface="Boucherie Block"/>
              </a:rPr>
              <a:t>Malen kapacitet</a:t>
            </a:r>
          </a:p>
          <a:p>
            <a:pPr marL="0" indent="0">
              <a:buNone/>
            </a:pPr>
            <a:endParaRPr lang="hr-HR"/>
          </a:p>
          <a:p>
            <a:pPr marL="514350" indent="-514350"/>
            <a:endParaRPr lang="hr-HR"/>
          </a:p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EF80A-B29D-E1FD-03DC-9B34EC300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Char char="•"/>
            </a:pPr>
            <a:r>
              <a:rPr lang="hr-HR" sz="2800">
                <a:latin typeface="Boucherie Block"/>
              </a:rPr>
              <a:t>RAM – memorija s izravnim pristupom</a:t>
            </a:r>
          </a:p>
          <a:p>
            <a:r>
              <a:rPr lang="hr-HR" sz="2800">
                <a:latin typeface="Boucherie Block"/>
              </a:rPr>
              <a:t>Brži rad, veći kapacitet</a:t>
            </a:r>
          </a:p>
          <a:p>
            <a:r>
              <a:rPr lang="hr-HR" sz="2800">
                <a:latin typeface="Boucherie Block"/>
              </a:rPr>
              <a:t>Privremeno sadržava programe</a:t>
            </a:r>
          </a:p>
          <a:p>
            <a:r>
              <a:rPr lang="hr-HR" sz="2800">
                <a:latin typeface="Boucherie Block"/>
              </a:rPr>
              <a:t>Sadržaj se briše</a:t>
            </a:r>
          </a:p>
        </p:txBody>
      </p:sp>
      <p:pic>
        <p:nvPicPr>
          <p:cNvPr id="5" name="Picture 4" descr="ROM – Wikipedija">
            <a:extLst>
              <a:ext uri="{FF2B5EF4-FFF2-40B4-BE49-F238E27FC236}">
                <a16:creationId xmlns:a16="http://schemas.microsoft.com/office/drawing/2014/main" id="{FCACDB4C-0776-3791-C508-6F8579C1C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501" y="3645057"/>
            <a:ext cx="2743200" cy="2057400"/>
          </a:xfrm>
          <a:prstGeom prst="rect">
            <a:avLst/>
          </a:prstGeom>
        </p:spPr>
      </p:pic>
      <p:pic>
        <p:nvPicPr>
          <p:cNvPr id="6" name="Picture 5" descr="Random-access memory - Wikipedia">
            <a:extLst>
              <a:ext uri="{FF2B5EF4-FFF2-40B4-BE49-F238E27FC236}">
                <a16:creationId xmlns:a16="http://schemas.microsoft.com/office/drawing/2014/main" id="{5C0A9048-EBBF-93A0-5786-22DFE256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231" y="3621712"/>
            <a:ext cx="3328503" cy="207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7821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A3C8E-02EB-9DA7-B197-D637A6A4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latin typeface="Boucherie Block"/>
                <a:cs typeface="Posterama"/>
              </a:rPr>
              <a:t>Unutrašnje memorije</a:t>
            </a:r>
            <a:endParaRPr lang="hr-HR">
              <a:latin typeface="Boucherie Blo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8E68-2FCF-F308-C9E6-6DF476FAB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800">
                <a:latin typeface="Boucherie Block"/>
              </a:rPr>
              <a:t>HDD – tvrdi disk</a:t>
            </a:r>
          </a:p>
          <a:p>
            <a:pPr marL="0" indent="0">
              <a:buNone/>
            </a:pPr>
            <a:r>
              <a:rPr lang="hr-HR" sz="2800">
                <a:latin typeface="Boucherie Block"/>
              </a:rPr>
              <a:t>trajna pohrana podataka</a:t>
            </a:r>
          </a:p>
          <a:p>
            <a:pPr marL="0" indent="0">
              <a:buNone/>
            </a:pPr>
            <a:r>
              <a:rPr lang="hr-HR" sz="2800">
                <a:latin typeface="Boucherie Block"/>
              </a:rPr>
              <a:t>magnetski disk (magnetsko polje)</a:t>
            </a:r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FB5CB-2DD5-4629-4935-A21F15493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hr-HR" sz="2800">
                <a:latin typeface="Boucherie Block"/>
              </a:rPr>
              <a:t>SSD – </a:t>
            </a:r>
            <a:r>
              <a:rPr lang="hr-HR" sz="2800" err="1">
                <a:latin typeface="Boucherie Block"/>
              </a:rPr>
              <a:t>solid-state</a:t>
            </a:r>
            <a:r>
              <a:rPr lang="hr-HR" sz="2800">
                <a:latin typeface="Boucherie Block"/>
              </a:rPr>
              <a:t> </a:t>
            </a:r>
            <a:r>
              <a:rPr lang="hr-HR" sz="2800" err="1">
                <a:latin typeface="Boucherie Block"/>
              </a:rPr>
              <a:t>drive</a:t>
            </a:r>
            <a:endParaRPr lang="hr-HR" err="1">
              <a:latin typeface="Boucherie Block"/>
            </a:endParaRPr>
          </a:p>
          <a:p>
            <a:r>
              <a:rPr lang="hr-HR" sz="2800">
                <a:latin typeface="Boucherie Block"/>
              </a:rPr>
              <a:t>trajna pohrana podataka</a:t>
            </a:r>
          </a:p>
          <a:p>
            <a:r>
              <a:rPr lang="hr-HR" sz="2800">
                <a:latin typeface="Boucherie Block"/>
              </a:rPr>
              <a:t>integrirani krugovi</a:t>
            </a:r>
          </a:p>
        </p:txBody>
      </p:sp>
      <p:pic>
        <p:nvPicPr>
          <p:cNvPr id="5" name="Picture 4" descr="Što je tvrdi disk i njegov razvoj od 1957. do danas - DIR.hr">
            <a:extLst>
              <a:ext uri="{FF2B5EF4-FFF2-40B4-BE49-F238E27FC236}">
                <a16:creationId xmlns:a16="http://schemas.microsoft.com/office/drawing/2014/main" id="{10455696-8F01-279D-89F3-9D21D4441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48" y="3504144"/>
            <a:ext cx="2743199" cy="2168842"/>
          </a:xfrm>
          <a:prstGeom prst="rect">
            <a:avLst/>
          </a:prstGeom>
        </p:spPr>
      </p:pic>
      <p:pic>
        <p:nvPicPr>
          <p:cNvPr id="6" name="Picture 5" descr="Solid-state drive – Wikipedija">
            <a:extLst>
              <a:ext uri="{FF2B5EF4-FFF2-40B4-BE49-F238E27FC236}">
                <a16:creationId xmlns:a16="http://schemas.microsoft.com/office/drawing/2014/main" id="{9BCDA5CB-0C71-F9EE-6FDB-6DDE2BEC2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689025"/>
            <a:ext cx="2743200" cy="179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F94A5ED-A9DD-68BD-226C-E3974D63F4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685801"/>
          <a:ext cx="617220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Mrežna kartica PCI-E, TP-LINK TG-346 - 053.503.066 - Links">
            <a:extLst>
              <a:ext uri="{FF2B5EF4-FFF2-40B4-BE49-F238E27FC236}">
                <a16:creationId xmlns:a16="http://schemas.microsoft.com/office/drawing/2014/main" id="{1413F24F-532F-4CA1-881F-6ACA9478B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139" y="4840354"/>
            <a:ext cx="1925984" cy="1903897"/>
          </a:xfrm>
          <a:prstGeom prst="rect">
            <a:avLst/>
          </a:prstGeom>
        </p:spPr>
      </p:pic>
      <p:pic>
        <p:nvPicPr>
          <p:cNvPr id="14" name="Picture 13" descr="Creative zvučna kartica Audigy FX, 5.1, PCI-e, 70SB157000000">
            <a:extLst>
              <a:ext uri="{FF2B5EF4-FFF2-40B4-BE49-F238E27FC236}">
                <a16:creationId xmlns:a16="http://schemas.microsoft.com/office/drawing/2014/main" id="{8221FBDE-1426-B01B-EC01-7415629D1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138" y="2664790"/>
            <a:ext cx="2036418" cy="1981201"/>
          </a:xfrm>
          <a:prstGeom prst="rect">
            <a:avLst/>
          </a:prstGeom>
        </p:spPr>
      </p:pic>
      <p:pic>
        <p:nvPicPr>
          <p:cNvPr id="21" name="Picture 20" descr="Grafičke kartice | Prodaja | Gaming | ADM računala">
            <a:extLst>
              <a:ext uri="{FF2B5EF4-FFF2-40B4-BE49-F238E27FC236}">
                <a16:creationId xmlns:a16="http://schemas.microsoft.com/office/drawing/2014/main" id="{AC510F95-6C47-2DC8-8ACB-97D8B1C82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139" y="301487"/>
            <a:ext cx="2047462" cy="19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DE3DF93E-815B-D1E8-FFEB-9794F7863D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685801"/>
          <a:ext cx="617220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Hladnjak - Wikipedia">
            <a:extLst>
              <a:ext uri="{FF2B5EF4-FFF2-40B4-BE49-F238E27FC236}">
                <a16:creationId xmlns:a16="http://schemas.microsoft.com/office/drawing/2014/main" id="{68654897-0E8C-E1EC-5F99-C9C6A1245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009" y="1818861"/>
            <a:ext cx="4465982" cy="291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38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FB42397-759B-4110-90F9-11A099A0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CE16B93-748F-4AF3-90C6-D3EE861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1F2252F-DB74-4990-8E43-3B46EB31A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BBB0339-E325-46BB-A951-96F1A465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121A6F6B-EBF5-41B9-BDDB-AF519B8A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A2CB88A6-ABF0-4981-8112-89F17060A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207B5CF-3BA7-46DE-A98B-C46A77F21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DE055E6-5758-4FD1-A969-1AB1F47EE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5B9E002-9254-431A-BEE3-BC744C6D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5BB4EB4-8685-4464-8EAE-D44D7770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3239F69-CDD7-49E2-9C2E-B56A6D00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A6C507C8-734D-457D-A4EA-3C1F17BC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139D922-20CB-41E9-B69E-FA643C51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FE3C40B-0A70-4224-BC24-365327DC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22999B0-1AA0-4D8B-BB3E-1BEAD972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49737CB6-048C-4FD9-9663-0D214A0A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F1A2328-0FD2-449E-A066-56A7D096A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3212297-7D47-455C-B574-D4A450A6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4F88725D-F086-42CF-A0A4-F335D03F9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0EE97B27-B4E2-45AF-ACC9-5EC22DB7A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FADBC7B-7D04-4E57-9B78-3FC78B903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D44BB5-3236-443E-BDD8-7E145E32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385E742B-9320-4785-A94F-2CAE2855C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A42F567-7F15-4D7B-8F9C-5F8F6B28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69DAD4DF-0FE8-401C-AE04-738B80B25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2101394A-2A38-4F45-B5B6-A025C4B43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9D4873B-257C-4327-907C-08294692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5350388-C37B-41E0-8172-2F7D79DBB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DA0A053-52F2-4D51-BEB7-31B0A3CA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B23551FA-C6B2-4251-A24C-021D7B64E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9A50F0F9-04C8-47E4-AF66-B3CAF8C81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017C593-7166-4110-8447-086A8A2DB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792CE38-231D-4EFB-BD1C-B0DFC471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37902244-3120-4F1E-BCA7-C414F8CA5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C2A9BEC-6FBD-4C4E-9D8F-679710860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CD05CAB2-3C3D-4649-A904-7115E0A40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479ECC96-BB36-4A8A-ACFC-0CDAC9A3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D6C3BBC2-CEC2-44E9-B82B-34488E7E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373074D9-0CF2-46DC-8D7A-871B6FE4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D573F54A-11A1-4A06-8130-294B4D5CE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72F69BFB-91DF-4F4E-BE91-2D6805CD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4BA93DEE-828E-4AC5-A89A-B3FCC168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043F28B-A5B8-4573-89CC-A68E27A72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41EDE26-6F99-4FF5-A50B-255FEF1C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DC69229A-861A-4B33-A690-B89F20F21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A1FF5E2F-2AD1-485A-8981-8905C235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82E9781F-DF28-41A8-8A6B-7DC5409F9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CDF5C52-5A30-4182-9FF7-118DB1BB6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FC8008CF-A1BC-4A0E-B9A2-05FB501EB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2DF1A43F-5E26-4631-8775-BC3BACEB1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08A5A284-AA4F-43C1-84B9-947642136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B3BE54E-1FBA-4E64-982C-9CA2C0C4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7E7BA94A-1A8A-45C6-9B8F-AFEC955F1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55C6D3A0-6B84-4021-87FB-3179A711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DA87903E-EEC8-47F4-8730-06C5FD14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A8A92A2B-3460-4608-B3EA-4FFEAF83B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2B0E1020-452C-4B7F-A1D2-BA8F1B83F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6903CF7B-6947-4932-AD73-020495EDC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8453FA51-CE2D-4B84-9F4F-3263D1BC4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3327B132-AD8C-4732-93AA-C136586C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49" name="Rectangle 248">
            <a:extLst>
              <a:ext uri="{FF2B5EF4-FFF2-40B4-BE49-F238E27FC236}">
                <a16:creationId xmlns:a16="http://schemas.microsoft.com/office/drawing/2014/main" id="{BD171828-588A-47D6-A2EB-80F1A1E50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3" name="Right Triangle 252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C2F991D5-67E9-4AB4-812B-D031F57AC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8228" y="-1"/>
            <a:ext cx="4343876" cy="1319545"/>
          </a:xfrm>
          <a:custGeom>
            <a:avLst/>
            <a:gdLst>
              <a:gd name="connsiteX0" fmla="*/ 0 w 4343876"/>
              <a:gd name="connsiteY0" fmla="*/ 0 h 1319545"/>
              <a:gd name="connsiteX1" fmla="*/ 998131 w 4343876"/>
              <a:gd name="connsiteY1" fmla="*/ 0 h 1319545"/>
              <a:gd name="connsiteX2" fmla="*/ 1019043 w 4343876"/>
              <a:gd name="connsiteY2" fmla="*/ 23009 h 1319545"/>
              <a:gd name="connsiteX3" fmla="*/ 2171937 w 4343876"/>
              <a:gd name="connsiteY3" fmla="*/ 500553 h 1319545"/>
              <a:gd name="connsiteX4" fmla="*/ 3324831 w 4343876"/>
              <a:gd name="connsiteY4" fmla="*/ 23009 h 1319545"/>
              <a:gd name="connsiteX5" fmla="*/ 3345743 w 4343876"/>
              <a:gd name="connsiteY5" fmla="*/ 0 h 1319545"/>
              <a:gd name="connsiteX6" fmla="*/ 4343876 w 4343876"/>
              <a:gd name="connsiteY6" fmla="*/ 0 h 1319545"/>
              <a:gd name="connsiteX7" fmla="*/ 4325735 w 4343876"/>
              <a:gd name="connsiteY7" fmla="*/ 37659 h 1319545"/>
              <a:gd name="connsiteX8" fmla="*/ 2171938 w 4343876"/>
              <a:gd name="connsiteY8" fmla="*/ 1319545 h 1319545"/>
              <a:gd name="connsiteX9" fmla="*/ 18141 w 4343876"/>
              <a:gd name="connsiteY9" fmla="*/ 37659 h 13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3876" h="1319545">
                <a:moveTo>
                  <a:pt x="0" y="0"/>
                </a:moveTo>
                <a:lnTo>
                  <a:pt x="998131" y="0"/>
                </a:lnTo>
                <a:lnTo>
                  <a:pt x="1019043" y="23009"/>
                </a:lnTo>
                <a:cubicBezTo>
                  <a:pt x="1314094" y="318060"/>
                  <a:pt x="1721704" y="500553"/>
                  <a:pt x="2171937" y="500553"/>
                </a:cubicBezTo>
                <a:cubicBezTo>
                  <a:pt x="2622170" y="500553"/>
                  <a:pt x="3029780" y="318060"/>
                  <a:pt x="3324831" y="23009"/>
                </a:cubicBezTo>
                <a:lnTo>
                  <a:pt x="3345743" y="0"/>
                </a:lnTo>
                <a:lnTo>
                  <a:pt x="4343876" y="0"/>
                </a:lnTo>
                <a:lnTo>
                  <a:pt x="4325735" y="37659"/>
                </a:lnTo>
                <a:cubicBezTo>
                  <a:pt x="3910950" y="801208"/>
                  <a:pt x="3101976" y="1319545"/>
                  <a:pt x="2171938" y="1319545"/>
                </a:cubicBezTo>
                <a:cubicBezTo>
                  <a:pt x="1241900" y="1319545"/>
                  <a:pt x="432926" y="801208"/>
                  <a:pt x="18141" y="37659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96D6B74B-7A1B-4F67-B350-FF989FCE9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113576"/>
            <a:ext cx="2863499" cy="1744424"/>
          </a:xfrm>
          <a:custGeom>
            <a:avLst/>
            <a:gdLst>
              <a:gd name="connsiteX0" fmla="*/ 518179 w 2863499"/>
              <a:gd name="connsiteY0" fmla="*/ 0 h 1744424"/>
              <a:gd name="connsiteX1" fmla="*/ 2857488 w 2863499"/>
              <a:gd name="connsiteY1" fmla="*/ 1721045 h 1744424"/>
              <a:gd name="connsiteX2" fmla="*/ 2863499 w 2863499"/>
              <a:gd name="connsiteY2" fmla="*/ 1744424 h 1744424"/>
              <a:gd name="connsiteX3" fmla="*/ 1986591 w 2863499"/>
              <a:gd name="connsiteY3" fmla="*/ 1744424 h 1744424"/>
              <a:gd name="connsiteX4" fmla="*/ 1951831 w 2863499"/>
              <a:gd name="connsiteY4" fmla="*/ 1672267 h 1744424"/>
              <a:gd name="connsiteX5" fmla="*/ 518178 w 2863499"/>
              <a:gd name="connsiteY5" fmla="*/ 818992 h 1744424"/>
              <a:gd name="connsiteX6" fmla="*/ 33336 w 2863499"/>
              <a:gd name="connsiteY6" fmla="*/ 892293 h 1744424"/>
              <a:gd name="connsiteX7" fmla="*/ 0 w 2863499"/>
              <a:gd name="connsiteY7" fmla="*/ 904495 h 1744424"/>
              <a:gd name="connsiteX8" fmla="*/ 0 w 2863499"/>
              <a:gd name="connsiteY8" fmla="*/ 56072 h 1744424"/>
              <a:gd name="connsiteX9" fmla="*/ 24534 w 2863499"/>
              <a:gd name="connsiteY9" fmla="*/ 49764 h 1744424"/>
              <a:gd name="connsiteX10" fmla="*/ 518179 w 2863499"/>
              <a:gd name="connsiteY10" fmla="*/ 0 h 174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63499" h="1744424">
                <a:moveTo>
                  <a:pt x="518179" y="0"/>
                </a:moveTo>
                <a:cubicBezTo>
                  <a:pt x="1617315" y="0"/>
                  <a:pt x="2547362" y="723959"/>
                  <a:pt x="2857488" y="1721045"/>
                </a:cubicBezTo>
                <a:lnTo>
                  <a:pt x="2863499" y="1744424"/>
                </a:lnTo>
                <a:lnTo>
                  <a:pt x="1986591" y="1744424"/>
                </a:lnTo>
                <a:lnTo>
                  <a:pt x="1951831" y="1672267"/>
                </a:lnTo>
                <a:cubicBezTo>
                  <a:pt x="1675734" y="1164018"/>
                  <a:pt x="1137249" y="818992"/>
                  <a:pt x="518178" y="818992"/>
                </a:cubicBezTo>
                <a:cubicBezTo>
                  <a:pt x="349341" y="818992"/>
                  <a:pt x="186497" y="844655"/>
                  <a:pt x="33336" y="892293"/>
                </a:cubicBezTo>
                <a:lnTo>
                  <a:pt x="0" y="904495"/>
                </a:lnTo>
                <a:lnTo>
                  <a:pt x="0" y="56072"/>
                </a:lnTo>
                <a:lnTo>
                  <a:pt x="24534" y="49764"/>
                </a:lnTo>
                <a:cubicBezTo>
                  <a:pt x="183986" y="17135"/>
                  <a:pt x="349081" y="0"/>
                  <a:pt x="518179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7D4AAF-DAF1-AB85-D151-126888AE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715279"/>
            <a:ext cx="10733204" cy="27995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5400">
                <a:latin typeface="Boucherie Block"/>
              </a:rPr>
              <a:t>Vanjski dijelovi računala</a:t>
            </a:r>
          </a:p>
        </p:txBody>
      </p:sp>
    </p:spTree>
    <p:extLst>
      <p:ext uri="{BB962C8B-B14F-4D97-AF65-F5344CB8AC3E}">
        <p14:creationId xmlns:p14="http://schemas.microsoft.com/office/powerpoint/2010/main" val="866287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317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Freeform: Shape 350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3" name="Freeform: Shape 35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63F76E1C-FC69-44F6-935D-9FD6397B5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AB3C4E00-6B18-4CF8-9DC2-02162296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77E7ABFD-4E2F-460B-8571-E350D0FC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23C184D3-4C2A-44EE-A262-2E3C6842A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86C4B643-3D84-4CB1-BEEE-CB9B1D35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FB398A65-DA43-4776-BDAA-279642F5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69646011-DF03-4FDE-B8BB-0AE0F89F3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2540D352-E7ED-47DC-BE8E-C9FEF77A5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6DB5D5B-5AE4-4DAB-8141-FCDB66231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58EEF6B7-AD60-428F-B6B8-2238AA57D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CF98CDB8-6AD1-4729-8490-32C346B65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EB8E25F4-254A-4197-9ADB-F0C5ADBE4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E06A3F39-2E01-4422-9A9B-45B4EF2F9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B89EE711-BFF1-4294-9012-82022ED73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3586C175-76D7-4C6F-807C-C70ED9847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395DB0DA-F298-46F5-859B-F63BFF39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BB802C45-F77C-47E5-92CF-B8E7CC17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924382CF-AB3E-45B3-B1DE-A048D6B45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8C7406E1-9B70-4704-ADE3-164CA49C1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F74B1505-38F1-43E4-A215-624F3C28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A10358C0-5CC8-4841-B5E4-E72FC83FB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D6938537-63B0-45D6-8D4B-12C7CBB41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8015E06D-5EA4-41D7-81ED-46FC62E30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DBC5760A-F5E0-4888-9EE8-99457C481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EB505B7F-5D39-4E4A-8824-3B1A01564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AB7C9669-FA4D-4891-BD61-BA8A3D639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2252FB45-210F-4354-9D8E-005E2578B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DE3F9A75-1D01-443A-813C-F9CE58F56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5A3E4BAE-6E09-4139-9A77-C0BCAB270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95A77689-BF30-4CAF-8EE7-92A3A1E87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3097EE4C-0335-4AA3-BF62-E15062FFC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8" name="Freeform: Shape 387">
            <a:extLst>
              <a:ext uri="{FF2B5EF4-FFF2-40B4-BE49-F238E27FC236}">
                <a16:creationId xmlns:a16="http://schemas.microsoft.com/office/drawing/2014/main" id="{62FC2A78-9BA8-46A3-B2FC-D2536540C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12F6BB95-E3D7-4E0D-B657-19A7A700D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4BB59D20-8878-4BE1-A373-5A06B03A0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5FC95D79-E360-4A9D-9734-36CBC93E7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DA35E6A9-BB47-4AF0-9704-34A3E3332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0E9E767C-C7A3-4C9E-BB5A-A6C7A55CB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514E9D6E-9E89-4243-9ABF-D53E899D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B763B0DB-5EDC-4940-914A-B1AEB112E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72A229E1-C295-4D87-8D5A-8D23A49E7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B191967F-41E6-4FB0-8EDD-887461FDE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8488BC40-49ED-4A65-BFDD-42C2380AC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3B9873C2-1A36-4C3B-A846-B2DE9329E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AF554750-AAD3-49D1-94C7-97D45697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1D14B09A-44BF-46D9-94A1-76D33A391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7ADE71B3-A935-4125-A959-9B82465A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909AC835-5101-4FBA-9BDB-1E4D1DF7E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26DFCDBC-985F-4743-833F-BD55DDC36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E116F6F7-AD3C-43D6-B98D-44897F0EB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190822A4-6A86-4617-A472-CE7F9A0BB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89CD6272-DC88-46BD-BAF4-0CA0DD4DB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33F1AD65-F542-413F-9CBD-C2533F717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9E5DB73A-E5E6-4F3C-AA74-78F7C5282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BC080D5-DE50-4633-A72B-29C94D623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615F852F-3D9E-4F8E-B38C-3A3FE5A00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947B63D4-9AD6-4481-B5C7-03A9A1B8A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6B7CEAE6-B9C0-42D7-8770-69D8A3D06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35E117AB-9AD5-4F2A-8CE9-55DD704E7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A9F1B50-E102-4170-B38D-DC2396664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18834EA0-11D6-48D2-9885-36869DDFB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759B5C28-9F05-4598-B55E-100BAA982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2BD7EE85-29AF-444F-B17B-299BBAFC0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21" name="Rectangle 42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7EE60796-BC52-4154-A3A9-773DE828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5" name="Right Triangle 424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7930" y="1565497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Flowchart: Document 426">
            <a:extLst>
              <a:ext uri="{FF2B5EF4-FFF2-40B4-BE49-F238E27FC236}">
                <a16:creationId xmlns:a16="http://schemas.microsoft.com/office/drawing/2014/main" id="{BFEC1042-3FDC-47A3-BCD7-CA9D052F9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94907" y="1744296"/>
            <a:ext cx="6858000" cy="3369413"/>
          </a:xfrm>
          <a:prstGeom prst="flowChartDocument">
            <a:avLst/>
          </a:pr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6AC33D-8CFC-9D75-0AD2-DE619926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2348"/>
            <a:ext cx="6159160" cy="22407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>
                <a:latin typeface="Boucherie Block"/>
              </a:rPr>
              <a:t>Ulazni uređaji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68C46-0C0D-0E33-2330-328A8D6897AC}"/>
              </a:ext>
            </a:extLst>
          </p:cNvPr>
          <p:cNvSpPr>
            <a:spLocks/>
          </p:cNvSpPr>
          <p:nvPr/>
        </p:nvSpPr>
        <p:spPr>
          <a:xfrm>
            <a:off x="457200" y="3264832"/>
            <a:ext cx="6159160" cy="30094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+mj-lt"/>
              <a:buAutoNum type="arabicPeriod"/>
            </a:pPr>
            <a:r>
              <a:rPr lang="hr-HR">
                <a:solidFill>
                  <a:srgbClr val="FFFFFF"/>
                </a:solidFill>
                <a:latin typeface="Boucherie Block"/>
              </a:rPr>
              <a:t>Tipkovnica – unos znakova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+mj-lt"/>
              <a:buAutoNum type="arabicPeriod"/>
            </a:pPr>
            <a:r>
              <a:rPr lang="hr-HR">
                <a:solidFill>
                  <a:srgbClr val="FFFFFF"/>
                </a:solidFill>
                <a:latin typeface="Boucherie Block"/>
              </a:rPr>
              <a:t>Alfanumeričke, brojčane, navigacijske, funkcijske i kontrolne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+mj-lt"/>
              <a:buAutoNum type="arabicPeriod"/>
            </a:pPr>
            <a:r>
              <a:rPr lang="hr-HR">
                <a:solidFill>
                  <a:srgbClr val="FFFFFF"/>
                </a:solidFill>
                <a:latin typeface="Boucherie Block"/>
              </a:rPr>
              <a:t>Miš - pokazivač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+mj-lt"/>
              <a:buAutoNum type="arabicPeriod"/>
            </a:pPr>
            <a:r>
              <a:rPr lang="hr-HR">
                <a:solidFill>
                  <a:srgbClr val="FFFFFF"/>
                </a:solidFill>
                <a:latin typeface="Boucherie Block"/>
              </a:rPr>
              <a:t>žični i bežični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SzPct val="75000"/>
              <a:buFont typeface="+mj-lt"/>
              <a:buAutoNum type="arabicPeriod"/>
            </a:pPr>
            <a:r>
              <a:rPr lang="hr-HR">
                <a:solidFill>
                  <a:srgbClr val="FFFFFF"/>
                </a:solidFill>
                <a:latin typeface="Boucherie Block"/>
              </a:rPr>
              <a:t>optički i laserski</a:t>
            </a:r>
          </a:p>
        </p:txBody>
      </p:sp>
      <p:pic>
        <p:nvPicPr>
          <p:cNvPr id="6" name="Picture 5" descr="Kompjuterski miš – Wikipedija / Википедија">
            <a:extLst>
              <a:ext uri="{FF2B5EF4-FFF2-40B4-BE49-F238E27FC236}">
                <a16:creationId xmlns:a16="http://schemas.microsoft.com/office/drawing/2014/main" id="{74655C80-D45B-D842-29B4-D3CAD3DD8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112" y="721081"/>
            <a:ext cx="2998420" cy="268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phic 4" descr="Tipkovnica - Wikipedija, prosta enciklopedija">
            <a:extLst>
              <a:ext uri="{FF2B5EF4-FFF2-40B4-BE49-F238E27FC236}">
                <a16:creationId xmlns:a16="http://schemas.microsoft.com/office/drawing/2014/main" id="{332DAD3D-A41E-E337-7BEC-445210D40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3514" y="3561815"/>
            <a:ext cx="5009618" cy="241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2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7395331-96B0-46F8-D185-181D9A591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1302018"/>
              </p:ext>
            </p:extLst>
          </p:nvPr>
        </p:nvGraphicFramePr>
        <p:xfrm>
          <a:off x="1250706" y="-1061507"/>
          <a:ext cx="617220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Mikrofon – Wikipedija">
            <a:extLst>
              <a:ext uri="{FF2B5EF4-FFF2-40B4-BE49-F238E27FC236}">
                <a16:creationId xmlns:a16="http://schemas.microsoft.com/office/drawing/2014/main" id="{4D821C71-1030-E425-8E89-75A5D6102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1332" y="686905"/>
            <a:ext cx="2440031" cy="582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ameră web - Wikipedia">
            <a:extLst>
              <a:ext uri="{FF2B5EF4-FFF2-40B4-BE49-F238E27FC236}">
                <a16:creationId xmlns:a16="http://schemas.microsoft.com/office/drawing/2014/main" id="{EA2F916B-5682-7958-894B-A1AFB9381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096" y="3497032"/>
            <a:ext cx="2743199" cy="2160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Skener - Wikipedia">
            <a:extLst>
              <a:ext uri="{FF2B5EF4-FFF2-40B4-BE49-F238E27FC236}">
                <a16:creationId xmlns:a16="http://schemas.microsoft.com/office/drawing/2014/main" id="{6CDB8021-06B7-3034-2F3D-27CA33DFDF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748" y="3234864"/>
            <a:ext cx="2743199" cy="268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52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B7DAA-985A-4ACA-FC4F-88F1427B1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latin typeface="Boucherie Block"/>
                <a:cs typeface="Posterama"/>
              </a:rPr>
              <a:t>Izlazni uređaji</a:t>
            </a:r>
            <a:endParaRPr lang="hr-HR">
              <a:latin typeface="Boucherie Block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4012584D-A44E-AD84-6B52-F1082DCF1B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685801"/>
          <a:ext cx="617220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Monitor UltraWide LCD monitor 345E2AE/00 | Philips">
            <a:extLst>
              <a:ext uri="{FF2B5EF4-FFF2-40B4-BE49-F238E27FC236}">
                <a16:creationId xmlns:a16="http://schemas.microsoft.com/office/drawing/2014/main" id="{727EB89E-A799-9E29-5477-CE19C6B93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02" y="2677906"/>
            <a:ext cx="2200275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anon Pixma G640 pisač (4620C009) | MALL.HR">
            <a:extLst>
              <a:ext uri="{FF2B5EF4-FFF2-40B4-BE49-F238E27FC236}">
                <a16:creationId xmlns:a16="http://schemas.microsoft.com/office/drawing/2014/main" id="{1E1EE1CF-F1DD-2A8B-CD5A-0039082BB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6922" y="4284990"/>
            <a:ext cx="2743200" cy="221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693224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B183-7C6D-BDE7-B78A-91ED04AB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latin typeface="Boucherie Block"/>
                <a:cs typeface="Posterama"/>
              </a:rPr>
              <a:t>Vanjske memorije</a:t>
            </a:r>
            <a:endParaRPr lang="hr-HR">
              <a:latin typeface="Boucherie Blo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DABB-C1E2-288B-8373-EC9E59DAD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latin typeface="Boucherie Block"/>
              </a:rPr>
              <a:t>Magnetske – magnetiziranje dijela medija</a:t>
            </a:r>
          </a:p>
          <a:p>
            <a:pPr marL="0" indent="0">
              <a:buNone/>
            </a:pPr>
            <a:r>
              <a:rPr lang="hr-HR">
                <a:latin typeface="Boucherie Block"/>
              </a:rPr>
              <a:t>tvrdi disk</a:t>
            </a:r>
          </a:p>
          <a:p>
            <a:r>
              <a:rPr lang="hr-HR">
                <a:latin typeface="Boucherie Block"/>
              </a:rPr>
              <a:t>Optičke - CD, DVD i BD</a:t>
            </a:r>
          </a:p>
          <a:p>
            <a:r>
              <a:rPr lang="hr-HR">
                <a:latin typeface="Boucherie Block"/>
              </a:rPr>
              <a:t>Poluvodičke - slične RAM-u, ali ne gube memoriju</a:t>
            </a:r>
          </a:p>
          <a:p>
            <a:pPr marL="0" indent="0">
              <a:buNone/>
            </a:pPr>
            <a:r>
              <a:rPr lang="hr-HR">
                <a:latin typeface="Boucherie Block"/>
              </a:rPr>
              <a:t>USB</a:t>
            </a:r>
          </a:p>
        </p:txBody>
      </p:sp>
      <p:pic>
        <p:nvPicPr>
          <p:cNvPr id="5" name="Picture 4" descr="Compact disc - Wikipedia">
            <a:extLst>
              <a:ext uri="{FF2B5EF4-FFF2-40B4-BE49-F238E27FC236}">
                <a16:creationId xmlns:a16="http://schemas.microsoft.com/office/drawing/2014/main" id="{A7808969-641D-0FF8-5E89-D905D802D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25" y="2975334"/>
            <a:ext cx="2011680" cy="20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ustom USB Flash Drive MACEY, 52% OFF | www.micoope.com.gt">
            <a:extLst>
              <a:ext uri="{FF2B5EF4-FFF2-40B4-BE49-F238E27FC236}">
                <a16:creationId xmlns:a16="http://schemas.microsoft.com/office/drawing/2014/main" id="{A87E7CC8-FFD2-F5E3-D19D-F81F497B2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17" y="3680791"/>
            <a:ext cx="2445027" cy="238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7E1993-6448-42F8-8FB3-76104F45B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0B5B8B-1859-452F-A82A-CDD8D2518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65BF84F9-3CC3-492E-BF19-8E32FBB3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96085" y="1566850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Document 14">
            <a:extLst>
              <a:ext uri="{FF2B5EF4-FFF2-40B4-BE49-F238E27FC236}">
                <a16:creationId xmlns:a16="http://schemas.microsoft.com/office/drawing/2014/main" id="{0CCF3E0C-EF46-4FD7-8134-966F9FE8B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455724" y="2105114"/>
            <a:ext cx="6858000" cy="2647778"/>
          </a:xfrm>
          <a:prstGeom prst="flowChartDocumen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837" y="-76200"/>
            <a:ext cx="12214827" cy="6858000"/>
            <a:chOff x="-6214" y="-1"/>
            <a:chExt cx="12214827" cy="6858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D747B4-4655-BB48-6EF8-B88B815F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8905"/>
            <a:ext cx="4952999" cy="2244178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tx2"/>
                </a:solidFill>
                <a:latin typeface="Boucherie Block"/>
                <a:cs typeface="Posterama"/>
              </a:rPr>
              <a:t>John von Neumann</a:t>
            </a:r>
            <a:endParaRPr lang="hr-HR">
              <a:solidFill>
                <a:schemeClr val="tx2"/>
              </a:solidFill>
              <a:latin typeface="Boucherie Blo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85A81-D342-1E4D-BEA3-10E220622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6600"/>
            <a:ext cx="4952999" cy="27448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1800">
                <a:solidFill>
                  <a:schemeClr val="tx2"/>
                </a:solidFill>
                <a:latin typeface="Boucherie Block"/>
              </a:rPr>
              <a:t>Osmislio funkcionalan model računala</a:t>
            </a:r>
          </a:p>
          <a:p>
            <a:r>
              <a:rPr lang="hr-HR" sz="1800">
                <a:solidFill>
                  <a:schemeClr val="tx2"/>
                </a:solidFill>
                <a:latin typeface="Boucherie Block"/>
              </a:rPr>
              <a:t>Von </a:t>
            </a:r>
            <a:r>
              <a:rPr lang="hr-HR" sz="1800" err="1">
                <a:solidFill>
                  <a:schemeClr val="tx2"/>
                </a:solidFill>
                <a:latin typeface="Boucherie Block"/>
              </a:rPr>
              <a:t>Neumannov</a:t>
            </a:r>
            <a:r>
              <a:rPr lang="hr-HR" sz="1800">
                <a:solidFill>
                  <a:schemeClr val="tx2"/>
                </a:solidFill>
                <a:latin typeface="Boucherie Block"/>
              </a:rPr>
              <a:t> model (arhitektura) računala sastoji se od: </a:t>
            </a:r>
          </a:p>
          <a:p>
            <a:r>
              <a:rPr lang="hr-HR" sz="1800">
                <a:solidFill>
                  <a:schemeClr val="tx2"/>
                </a:solidFill>
                <a:latin typeface="Boucherie Block"/>
              </a:rPr>
              <a:t>Upravljačke i aritmetičko logičke jedinice, radne i vanjske memorije te ulazne i izlazne jedinice</a:t>
            </a:r>
          </a:p>
        </p:txBody>
      </p:sp>
      <p:pic>
        <p:nvPicPr>
          <p:cNvPr id="4" name="Picture 3" descr="Rezultat slike za john von neumann">
            <a:extLst>
              <a:ext uri="{FF2B5EF4-FFF2-40B4-BE49-F238E27FC236}">
                <a16:creationId xmlns:a16="http://schemas.microsoft.com/office/drawing/2014/main" id="{90C5BDFF-F477-2DBF-4D26-B040EE70B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2" r="-1" b="-1"/>
          <a:stretch/>
        </p:blipFill>
        <p:spPr>
          <a:xfrm>
            <a:off x="5791200" y="669256"/>
            <a:ext cx="5320206" cy="55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6189FA-1A6B-45C0-92E1-2E4DB7C8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59" y="1974954"/>
            <a:ext cx="3932237" cy="1981200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Procijeni svoje znanje: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81AD6CB-B803-46AB-BAAF-72DDDCF4D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81663" y="685800"/>
            <a:ext cx="5175250" cy="5175250"/>
          </a:xfrm>
        </p:spPr>
      </p:pic>
    </p:spTree>
    <p:extLst>
      <p:ext uri="{BB962C8B-B14F-4D97-AF65-F5344CB8AC3E}">
        <p14:creationId xmlns:p14="http://schemas.microsoft.com/office/powerpoint/2010/main" val="225317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701CD53-28FC-491C-9022-F74BE327C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25D6CE-B5F2-4E0D-894F-9521E2433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FAEE13-B57A-42F4-8B4C-A7E31E98B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6FD4E3B-38F9-4574-9095-47B609AB2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CE41A1-EB3F-4840-8ACE-3EF73C19E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B8B661-BD44-40C0-9B98-4B4DBDBD3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CC28A1-79A1-4F9D-AAF1-47D642489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601FD91-5FAC-499E-8D9A-9677877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8B98376-AE21-4ADF-8EFF-189F81407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B5DACE9-70B0-4CAF-A216-AC704A513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13450E-4023-4BA4-A3D4-E32C0B3F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B3EDD59-155A-421E-8250-55A5E3188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9913D27-A66C-4C2A-968B-DE97A9B4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BC33CCA-C456-41C7-9AE9-66EEAEAB5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69BA35-2287-449A-9C3A-854BC3F7C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47F624-0A13-4AB8-AD09-F44DB01D9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A27126F-B8E2-46DF-9183-2882F7B44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9A014C1-4C01-4DD4-913C-143C03FAA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2535D18-5B5A-479B-9D1F-9D5D4D11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A8071C6-FA9E-478C-8592-8B6BBEFAE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B22494-68A3-4667-9EFA-CC2340589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90FA2C-0D13-416D-B70B-76E541CA5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B083CC1-0DB7-489B-876F-2E9ABC37F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9C39F9-AC1B-4B07-9506-7CE368982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5E4589-1264-4ADA-960F-23B496012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19F3D3-010B-4565-B6C8-9E975FF71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B80ED3-4FB2-4B4B-BD00-392EA45D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7C5B764-679D-4049-99AE-B23985979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340E87-53FC-4F62-8A49-D8F292366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528898-B883-48F0-B62E-660D4282B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CE4872-CDA7-4F63-9B3D-DF1CFC634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F9B84E06-1DBF-4F55-9B5E-F2F1E38EB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D739D9D-4A11-49F5-B045-708F7DED1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73AA755-E8F6-4691-A61E-FEBAAAF58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EA27C2C-E20B-48C0-A55F-CE58B267A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DAB4220-FF0A-46E7-A074-A5E6C236D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2821D4-1F6A-43A4-BD55-E99560DB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70B7024-4644-41B1-B5FD-671FEBEBF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CE360C4-C466-44C4-A2E3-4CF21EBB9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3A2C5B3-1CE2-480F-94DF-593AF087C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DCA777C-634D-4BFD-B193-B3D6A785B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C660B4E-2D12-45DF-A8C3-01BBE2F84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13A507C-D667-425C-BC17-37A754AAD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8D90C4A-4AFD-4F87-8417-04E71FB3D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7930D7-6A2B-42BA-9A47-33181C44F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DF58043-B333-44B7-B352-7864DE1BE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1DCA8E6-E862-474B-93E7-8B8193022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5F98343-EECC-41EE-A45E-67ED9C0A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CF235E0-BD16-47B9-838D-3EFF87F0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5DBD286-FD7F-41A0-B09B-ADE92217F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DF6B11E-5507-4440-B56A-83C4B3994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F2EA945-C41F-4B30-AD99-C7454FD14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2902474-D243-40DF-A382-E3F47769A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6442AB6-AEBB-4E32-83DC-806F5DAA1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49EA146-1867-476A-A0E1-5A3AC2A71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1CAC92A-483B-4C52-B71F-95B6C0498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265B398-32C6-4184-8BC2-233C96252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128F4C-95B5-4306-9876-D5F9672C3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D3663D8-D19D-4248-B7B8-CA2733B4E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704CEA6-B9DA-4499-A894-1F4BB5247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7AAE972-FFA8-4F9F-94E4-CF6C66653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580DF83-1906-4979-8E31-8EDB5FD4D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8E7E1993-6448-42F8-8FB3-76104F45B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FBED9C4-BC33-43BE-B249-F24C980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0" name="Right Triangle 169">
            <a:extLst>
              <a:ext uri="{FF2B5EF4-FFF2-40B4-BE49-F238E27FC236}">
                <a16:creationId xmlns:a16="http://schemas.microsoft.com/office/drawing/2014/main" id="{2391C84E-C2EA-44FC-A7D1-FAE3E285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C18AFF-5C53-9C55-289F-074B233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772"/>
            <a:ext cx="5553737" cy="55310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Model von </a:t>
            </a:r>
            <a:r>
              <a:rPr lang="hr-HR" kern="1200" err="1">
                <a:solidFill>
                  <a:schemeClr val="tx2">
                    <a:alpha val="80000"/>
                  </a:schemeClr>
                </a:solidFill>
                <a:latin typeface="Boucherie Block"/>
              </a:rPr>
              <a:t>Neummanovog</a:t>
            </a:r>
            <a:r>
              <a:rPr lang="hr-HR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 računala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7C32FE0-E14A-4F1C-B5CD-173456FE4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9156" y="168275"/>
            <a:ext cx="5821785" cy="6076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4255E-2AB8-20E0-C2DD-BE68FC048E59}"/>
              </a:ext>
            </a:extLst>
          </p:cNvPr>
          <p:cNvSpPr>
            <a:spLocks/>
          </p:cNvSpPr>
          <p:nvPr/>
        </p:nvSpPr>
        <p:spPr>
          <a:xfrm>
            <a:off x="5183188" y="685801"/>
            <a:ext cx="6172200" cy="5175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94B1EBD-B3BE-21A3-4ECF-7F74D12D0F43}"/>
              </a:ext>
            </a:extLst>
          </p:cNvPr>
          <p:cNvSpPr/>
          <p:nvPr/>
        </p:nvSpPr>
        <p:spPr>
          <a:xfrm>
            <a:off x="8154029" y="487398"/>
            <a:ext cx="1756617" cy="1159189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UPRAVLJA-ČKA JEDINICA</a:t>
            </a:r>
            <a:endParaRPr lang="hr-HR">
              <a:latin typeface="Boucherie Block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12FF439A-31D3-24B1-5FAC-146D941FFC71}"/>
              </a:ext>
            </a:extLst>
          </p:cNvPr>
          <p:cNvSpPr/>
          <p:nvPr/>
        </p:nvSpPr>
        <p:spPr>
          <a:xfrm>
            <a:off x="8156816" y="1813779"/>
            <a:ext cx="1749929" cy="1259502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ARITMETI-ČKO LOGIČKA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JEDINICA</a:t>
            </a:r>
            <a:endParaRPr lang="hr-HR">
              <a:latin typeface="Boucherie Block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72AA0B10-866C-84EC-4E4A-4289765B2BAC}"/>
              </a:ext>
            </a:extLst>
          </p:cNvPr>
          <p:cNvSpPr/>
          <p:nvPr/>
        </p:nvSpPr>
        <p:spPr>
          <a:xfrm>
            <a:off x="8153471" y="3179169"/>
            <a:ext cx="1772221" cy="1292942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RADNA MEMORIJA</a:t>
            </a:r>
            <a:endParaRPr lang="hr-HR">
              <a:latin typeface="Boucherie Block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0B2AE04-5187-4355-780F-762F2019B2B5}"/>
              </a:ext>
            </a:extLst>
          </p:cNvPr>
          <p:cNvSpPr/>
          <p:nvPr/>
        </p:nvSpPr>
        <p:spPr>
          <a:xfrm>
            <a:off x="10213262" y="3179171"/>
            <a:ext cx="1783367" cy="1304085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IZLAZNE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5D25717-D3E9-62C8-50FD-A179BE9F2CB6}"/>
              </a:ext>
            </a:extLst>
          </p:cNvPr>
          <p:cNvSpPr/>
          <p:nvPr/>
        </p:nvSpPr>
        <p:spPr>
          <a:xfrm>
            <a:off x="6203470" y="3190316"/>
            <a:ext cx="1738783" cy="129294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ULAZNE 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404F1D5-CC66-71E3-FB9C-1FC64AEC9247}"/>
              </a:ext>
            </a:extLst>
          </p:cNvPr>
          <p:cNvSpPr/>
          <p:nvPr/>
        </p:nvSpPr>
        <p:spPr>
          <a:xfrm>
            <a:off x="8156816" y="4639303"/>
            <a:ext cx="1761074" cy="1270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VANJSKA MEMORIJA</a:t>
            </a:r>
            <a:endParaRPr lang="hr-HR">
              <a:latin typeface="Boucherie Block"/>
            </a:endParaRPr>
          </a:p>
        </p:txBody>
      </p:sp>
    </p:spTree>
    <p:extLst>
      <p:ext uri="{BB962C8B-B14F-4D97-AF65-F5344CB8AC3E}">
        <p14:creationId xmlns:p14="http://schemas.microsoft.com/office/powerpoint/2010/main" val="373817190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701CD53-28FC-491C-9022-F74BE327C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25D6CE-B5F2-4E0D-894F-9521E2433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FAEE13-B57A-42F4-8B4C-A7E31E98B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6FD4E3B-38F9-4574-9095-47B609AB2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CE41A1-EB3F-4840-8ACE-3EF73C19E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B8B661-BD44-40C0-9B98-4B4DBDBD3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CC28A1-79A1-4F9D-AAF1-47D642489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601FD91-5FAC-499E-8D9A-9677877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8B98376-AE21-4ADF-8EFF-189F81407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B5DACE9-70B0-4CAF-A216-AC704A513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13450E-4023-4BA4-A3D4-E32C0B3F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B3EDD59-155A-421E-8250-55A5E3188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9913D27-A66C-4C2A-968B-DE97A9B4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BC33CCA-C456-41C7-9AE9-66EEAEAB5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69BA35-2287-449A-9C3A-854BC3F7C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47F624-0A13-4AB8-AD09-F44DB01D9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A27126F-B8E2-46DF-9183-2882F7B44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9A014C1-4C01-4DD4-913C-143C03FAA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2535D18-5B5A-479B-9D1F-9D5D4D11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A8071C6-FA9E-478C-8592-8B6BBEFAE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B22494-68A3-4667-9EFA-CC2340589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90FA2C-0D13-416D-B70B-76E541CA5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B083CC1-0DB7-489B-876F-2E9ABC37F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9C39F9-AC1B-4B07-9506-7CE368982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5E4589-1264-4ADA-960F-23B496012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19F3D3-010B-4565-B6C8-9E975FF71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B80ED3-4FB2-4B4B-BD00-392EA45D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7C5B764-679D-4049-99AE-B23985979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340E87-53FC-4F62-8A49-D8F292366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528898-B883-48F0-B62E-660D4282B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CE4872-CDA7-4F63-9B3D-DF1CFC634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F9B84E06-1DBF-4F55-9B5E-F2F1E38EB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D739D9D-4A11-49F5-B045-708F7DED1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73AA755-E8F6-4691-A61E-FEBAAAF58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EA27C2C-E20B-48C0-A55F-CE58B267A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DAB4220-FF0A-46E7-A074-A5E6C236D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2821D4-1F6A-43A4-BD55-E99560DB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70B7024-4644-41B1-B5FD-671FEBEBF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CE360C4-C466-44C4-A2E3-4CF21EBB9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3A2C5B3-1CE2-480F-94DF-593AF087C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DCA777C-634D-4BFD-B193-B3D6A785B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C660B4E-2D12-45DF-A8C3-01BBE2F84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13A507C-D667-425C-BC17-37A754AAD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8D90C4A-4AFD-4F87-8417-04E71FB3D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7930D7-6A2B-42BA-9A47-33181C44F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DF58043-B333-44B7-B352-7864DE1BE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1DCA8E6-E862-474B-93E7-8B8193022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5F98343-EECC-41EE-A45E-67ED9C0A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CF235E0-BD16-47B9-838D-3EFF87F0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5DBD286-FD7F-41A0-B09B-ADE92217F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DF6B11E-5507-4440-B56A-83C4B3994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F2EA945-C41F-4B30-AD99-C7454FD14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2902474-D243-40DF-A382-E3F47769A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6442AB6-AEBB-4E32-83DC-806F5DAA1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49EA146-1867-476A-A0E1-5A3AC2A71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1CAC92A-483B-4C52-B71F-95B6C0498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265B398-32C6-4184-8BC2-233C96252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128F4C-95B5-4306-9876-D5F9672C3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D3663D8-D19D-4248-B7B8-CA2733B4E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704CEA6-B9DA-4499-A894-1F4BB5247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7AAE972-FFA8-4F9F-94E4-CF6C66653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580DF83-1906-4979-8E31-8EDB5FD4D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8E7E1993-6448-42F8-8FB3-76104F45B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FBED9C4-BC33-43BE-B249-F24C980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0" name="Right Triangle 169">
            <a:extLst>
              <a:ext uri="{FF2B5EF4-FFF2-40B4-BE49-F238E27FC236}">
                <a16:creationId xmlns:a16="http://schemas.microsoft.com/office/drawing/2014/main" id="{2391C84E-C2EA-44FC-A7D1-FAE3E285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C18AFF-5C53-9C55-289F-074B233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772"/>
            <a:ext cx="5553737" cy="55310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Model von </a:t>
            </a:r>
            <a:r>
              <a:rPr lang="hr-HR" kern="1200" err="1">
                <a:solidFill>
                  <a:schemeClr val="tx2">
                    <a:alpha val="80000"/>
                  </a:schemeClr>
                </a:solidFill>
                <a:latin typeface="Boucherie Block"/>
              </a:rPr>
              <a:t>Neummanovog</a:t>
            </a:r>
            <a:r>
              <a:rPr lang="hr-HR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 računala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7C32FE0-E14A-4F1C-B5CD-173456FE4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9156" y="168275"/>
            <a:ext cx="5821785" cy="6076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4255E-2AB8-20E0-C2DD-BE68FC048E59}"/>
              </a:ext>
            </a:extLst>
          </p:cNvPr>
          <p:cNvSpPr>
            <a:spLocks/>
          </p:cNvSpPr>
          <p:nvPr/>
        </p:nvSpPr>
        <p:spPr>
          <a:xfrm>
            <a:off x="5183188" y="685801"/>
            <a:ext cx="6172200" cy="5175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94B1EBD-B3BE-21A3-4ECF-7F74D12D0F43}"/>
              </a:ext>
            </a:extLst>
          </p:cNvPr>
          <p:cNvSpPr/>
          <p:nvPr/>
        </p:nvSpPr>
        <p:spPr>
          <a:xfrm>
            <a:off x="8154029" y="487398"/>
            <a:ext cx="1756617" cy="1159189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UPRAVLJA-ČKA JEDINICA</a:t>
            </a:r>
            <a:endParaRPr lang="hr-HR">
              <a:latin typeface="Boucherie Block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12FF439A-31D3-24B1-5FAC-146D941FFC71}"/>
              </a:ext>
            </a:extLst>
          </p:cNvPr>
          <p:cNvSpPr/>
          <p:nvPr/>
        </p:nvSpPr>
        <p:spPr>
          <a:xfrm>
            <a:off x="8156816" y="1813779"/>
            <a:ext cx="1749929" cy="125950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ARITMETI-ČKO LOGIČKA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JEDINICA</a:t>
            </a:r>
            <a:endParaRPr lang="hr-HR">
              <a:latin typeface="Boucherie Block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72AA0B10-866C-84EC-4E4A-4289765B2BAC}"/>
              </a:ext>
            </a:extLst>
          </p:cNvPr>
          <p:cNvSpPr/>
          <p:nvPr/>
        </p:nvSpPr>
        <p:spPr>
          <a:xfrm>
            <a:off x="8153471" y="3179169"/>
            <a:ext cx="1772221" cy="1292942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RADNA MEMORIJA</a:t>
            </a:r>
            <a:endParaRPr lang="hr-HR">
              <a:latin typeface="Boucherie Block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0B2AE04-5187-4355-780F-762F2019B2B5}"/>
              </a:ext>
            </a:extLst>
          </p:cNvPr>
          <p:cNvSpPr/>
          <p:nvPr/>
        </p:nvSpPr>
        <p:spPr>
          <a:xfrm>
            <a:off x="10213262" y="3179171"/>
            <a:ext cx="1783367" cy="1304085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IZLAZNE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5D25717-D3E9-62C8-50FD-A179BE9F2CB6}"/>
              </a:ext>
            </a:extLst>
          </p:cNvPr>
          <p:cNvSpPr/>
          <p:nvPr/>
        </p:nvSpPr>
        <p:spPr>
          <a:xfrm>
            <a:off x="6203470" y="3190316"/>
            <a:ext cx="1738783" cy="129294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ULAZNE 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404F1D5-CC66-71E3-FB9C-1FC64AEC9247}"/>
              </a:ext>
            </a:extLst>
          </p:cNvPr>
          <p:cNvSpPr/>
          <p:nvPr/>
        </p:nvSpPr>
        <p:spPr>
          <a:xfrm>
            <a:off x="8156816" y="4639303"/>
            <a:ext cx="1761074" cy="1270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VANJSKA MEMORIJA</a:t>
            </a:r>
            <a:endParaRPr lang="hr-HR">
              <a:latin typeface="Boucherie Bloc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AFDB0-08DD-D568-5FA1-F7C9B0BEA8AD}"/>
              </a:ext>
            </a:extLst>
          </p:cNvPr>
          <p:cNvSpPr txBox="1"/>
          <p:nvPr/>
        </p:nvSpPr>
        <p:spPr>
          <a:xfrm>
            <a:off x="596347" y="4906065"/>
            <a:ext cx="39911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b="1">
                <a:latin typeface="Boucherie Block"/>
              </a:rPr>
              <a:t>PROCESOR</a:t>
            </a:r>
            <a:r>
              <a:rPr lang="hr-HR">
                <a:latin typeface="Boucherie Block"/>
              </a:rPr>
              <a:t> – crvena boja</a:t>
            </a:r>
          </a:p>
        </p:txBody>
      </p:sp>
    </p:spTree>
    <p:extLst>
      <p:ext uri="{BB962C8B-B14F-4D97-AF65-F5344CB8AC3E}">
        <p14:creationId xmlns:p14="http://schemas.microsoft.com/office/powerpoint/2010/main" val="244568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701CD53-28FC-491C-9022-F74BE327C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25D6CE-B5F2-4E0D-894F-9521E2433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FAEE13-B57A-42F4-8B4C-A7E31E98B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6FD4E3B-38F9-4574-9095-47B609AB2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CE41A1-EB3F-4840-8ACE-3EF73C19E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B8B661-BD44-40C0-9B98-4B4DBDBD3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CC28A1-79A1-4F9D-AAF1-47D642489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601FD91-5FAC-499E-8D9A-9677877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8B98376-AE21-4ADF-8EFF-189F81407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B5DACE9-70B0-4CAF-A216-AC704A513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13450E-4023-4BA4-A3D4-E32C0B3F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B3EDD59-155A-421E-8250-55A5E3188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9913D27-A66C-4C2A-968B-DE97A9B4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BC33CCA-C456-41C7-9AE9-66EEAEAB5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69BA35-2287-449A-9C3A-854BC3F7C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47F624-0A13-4AB8-AD09-F44DB01D9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A27126F-B8E2-46DF-9183-2882F7B44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9A014C1-4C01-4DD4-913C-143C03FAA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2535D18-5B5A-479B-9D1F-9D5D4D11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A8071C6-FA9E-478C-8592-8B6BBEFAE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B22494-68A3-4667-9EFA-CC2340589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90FA2C-0D13-416D-B70B-76E541CA5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B083CC1-0DB7-489B-876F-2E9ABC37F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9C39F9-AC1B-4B07-9506-7CE368982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5E4589-1264-4ADA-960F-23B496012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19F3D3-010B-4565-B6C8-9E975FF71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B80ED3-4FB2-4B4B-BD00-392EA45D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7C5B764-679D-4049-99AE-B23985979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340E87-53FC-4F62-8A49-D8F292366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528898-B883-48F0-B62E-660D4282B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CE4872-CDA7-4F63-9B3D-DF1CFC634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F9B84E06-1DBF-4F55-9B5E-F2F1E38EB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D739D9D-4A11-49F5-B045-708F7DED1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73AA755-E8F6-4691-A61E-FEBAAAF58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EA27C2C-E20B-48C0-A55F-CE58B267A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DAB4220-FF0A-46E7-A074-A5E6C236D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2821D4-1F6A-43A4-BD55-E99560DB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70B7024-4644-41B1-B5FD-671FEBEBF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CE360C4-C466-44C4-A2E3-4CF21EBB9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3A2C5B3-1CE2-480F-94DF-593AF087C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DCA777C-634D-4BFD-B193-B3D6A785B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C660B4E-2D12-45DF-A8C3-01BBE2F84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13A507C-D667-425C-BC17-37A754AAD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8D90C4A-4AFD-4F87-8417-04E71FB3D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7930D7-6A2B-42BA-9A47-33181C44F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DF58043-B333-44B7-B352-7864DE1BE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1DCA8E6-E862-474B-93E7-8B8193022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5F98343-EECC-41EE-A45E-67ED9C0A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CF235E0-BD16-47B9-838D-3EFF87F0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5DBD286-FD7F-41A0-B09B-ADE92217F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DF6B11E-5507-4440-B56A-83C4B3994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F2EA945-C41F-4B30-AD99-C7454FD14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2902474-D243-40DF-A382-E3F47769A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6442AB6-AEBB-4E32-83DC-806F5DAA1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49EA146-1867-476A-A0E1-5A3AC2A71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1CAC92A-483B-4C52-B71F-95B6C0498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265B398-32C6-4184-8BC2-233C96252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128F4C-95B5-4306-9876-D5F9672C3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D3663D8-D19D-4248-B7B8-CA2733B4E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704CEA6-B9DA-4499-A894-1F4BB5247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7AAE972-FFA8-4F9F-94E4-CF6C66653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580DF83-1906-4979-8E31-8EDB5FD4D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8E7E1993-6448-42F8-8FB3-76104F45B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FBED9C4-BC33-43BE-B249-F24C980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0" name="Right Triangle 169">
            <a:extLst>
              <a:ext uri="{FF2B5EF4-FFF2-40B4-BE49-F238E27FC236}">
                <a16:creationId xmlns:a16="http://schemas.microsoft.com/office/drawing/2014/main" id="{2391C84E-C2EA-44FC-A7D1-FAE3E285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C18AFF-5C53-9C55-289F-074B233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772"/>
            <a:ext cx="5553737" cy="55310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Model von </a:t>
            </a:r>
            <a:r>
              <a:rPr lang="en-US" kern="1200" err="1">
                <a:solidFill>
                  <a:schemeClr val="tx2">
                    <a:alpha val="80000"/>
                  </a:schemeClr>
                </a:solidFill>
                <a:latin typeface="Boucherie Block"/>
              </a:rPr>
              <a:t>Neummanovog</a:t>
            </a:r>
            <a:r>
              <a:rPr lang="en-US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 </a:t>
            </a:r>
            <a:r>
              <a:rPr lang="en-US" kern="1200" err="1">
                <a:solidFill>
                  <a:schemeClr val="tx2">
                    <a:alpha val="80000"/>
                  </a:schemeClr>
                </a:solidFill>
                <a:latin typeface="Boucherie Block"/>
              </a:rPr>
              <a:t>računala</a:t>
            </a:r>
            <a:endParaRPr lang="en-US" kern="1200">
              <a:solidFill>
                <a:schemeClr val="tx2">
                  <a:alpha val="80000"/>
                </a:schemeClr>
              </a:solidFill>
              <a:latin typeface="Boucherie Block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7C32FE0-E14A-4F1C-B5CD-173456FE4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9156" y="168275"/>
            <a:ext cx="5821785" cy="6076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4255E-2AB8-20E0-C2DD-BE68FC048E59}"/>
              </a:ext>
            </a:extLst>
          </p:cNvPr>
          <p:cNvSpPr>
            <a:spLocks/>
          </p:cNvSpPr>
          <p:nvPr/>
        </p:nvSpPr>
        <p:spPr>
          <a:xfrm>
            <a:off x="5183188" y="685801"/>
            <a:ext cx="6172200" cy="5175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91CF9-5B25-1E2B-B1BD-882A8D0F024C}"/>
              </a:ext>
            </a:extLst>
          </p:cNvPr>
          <p:cNvSpPr>
            <a:spLocks/>
          </p:cNvSpPr>
          <p:nvPr/>
        </p:nvSpPr>
        <p:spPr>
          <a:xfrm>
            <a:off x="839788" y="2971800"/>
            <a:ext cx="3932237" cy="28971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94B1EBD-B3BE-21A3-4ECF-7F74D12D0F43}"/>
              </a:ext>
            </a:extLst>
          </p:cNvPr>
          <p:cNvSpPr/>
          <p:nvPr/>
        </p:nvSpPr>
        <p:spPr>
          <a:xfrm>
            <a:off x="8154029" y="487398"/>
            <a:ext cx="1756617" cy="1159189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UPRAVLJA-ČKA JEDINICA</a:t>
            </a:r>
            <a:endParaRPr lang="hr-HR">
              <a:latin typeface="Boucherie Block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12FF439A-31D3-24B1-5FAC-146D941FFC71}"/>
              </a:ext>
            </a:extLst>
          </p:cNvPr>
          <p:cNvSpPr/>
          <p:nvPr/>
        </p:nvSpPr>
        <p:spPr>
          <a:xfrm>
            <a:off x="8156816" y="1813779"/>
            <a:ext cx="1749929" cy="1259502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ARITMETI-ČKO LOGIČKA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JEDINICA</a:t>
            </a:r>
            <a:endParaRPr lang="en-US">
              <a:latin typeface="Boucherie Block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72AA0B10-866C-84EC-4E4A-4289765B2BAC}"/>
              </a:ext>
            </a:extLst>
          </p:cNvPr>
          <p:cNvSpPr/>
          <p:nvPr/>
        </p:nvSpPr>
        <p:spPr>
          <a:xfrm>
            <a:off x="8153471" y="3179169"/>
            <a:ext cx="1772221" cy="1292942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RADNA MEMORIJA</a:t>
            </a:r>
            <a:endParaRPr lang="hr-HR">
              <a:latin typeface="Boucherie Block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0B2AE04-5187-4355-780F-762F2019B2B5}"/>
              </a:ext>
            </a:extLst>
          </p:cNvPr>
          <p:cNvSpPr/>
          <p:nvPr/>
        </p:nvSpPr>
        <p:spPr>
          <a:xfrm>
            <a:off x="10213262" y="3179171"/>
            <a:ext cx="1783367" cy="1304085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IZLAZNE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5D25717-D3E9-62C8-50FD-A179BE9F2CB6}"/>
              </a:ext>
            </a:extLst>
          </p:cNvPr>
          <p:cNvSpPr/>
          <p:nvPr/>
        </p:nvSpPr>
        <p:spPr>
          <a:xfrm>
            <a:off x="6203470" y="3190316"/>
            <a:ext cx="1738783" cy="129294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ULAZNE 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404F1D5-CC66-71E3-FB9C-1FC64AEC9247}"/>
              </a:ext>
            </a:extLst>
          </p:cNvPr>
          <p:cNvSpPr/>
          <p:nvPr/>
        </p:nvSpPr>
        <p:spPr>
          <a:xfrm>
            <a:off x="8156816" y="4639303"/>
            <a:ext cx="1761074" cy="1270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VANJSKA MEMORIJA</a:t>
            </a:r>
            <a:endParaRPr lang="hr-HR">
              <a:latin typeface="Boucherie Bloc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AFDB0-08DD-D568-5FA1-F7C9B0BEA8AD}"/>
              </a:ext>
            </a:extLst>
          </p:cNvPr>
          <p:cNvSpPr txBox="1"/>
          <p:nvPr/>
        </p:nvSpPr>
        <p:spPr>
          <a:xfrm>
            <a:off x="596347" y="4906065"/>
            <a:ext cx="43334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Boucherie Block"/>
              </a:rPr>
              <a:t>PROCESOR </a:t>
            </a:r>
            <a:r>
              <a:rPr lang="en-US">
                <a:latin typeface="Boucherie Block"/>
              </a:rPr>
              <a:t>– </a:t>
            </a:r>
            <a:r>
              <a:rPr lang="en-US" err="1">
                <a:latin typeface="Boucherie Block"/>
              </a:rPr>
              <a:t>crvena</a:t>
            </a:r>
            <a:r>
              <a:rPr lang="en-US">
                <a:latin typeface="Boucherie Block"/>
              </a:rPr>
              <a:t> </a:t>
            </a:r>
            <a:r>
              <a:rPr lang="en-US" err="1">
                <a:latin typeface="Boucherie Block"/>
              </a:rPr>
              <a:t>boja</a:t>
            </a:r>
            <a:endParaRPr lang="en-US">
              <a:latin typeface="Boucherie Block"/>
            </a:endParaRPr>
          </a:p>
          <a:p>
            <a:r>
              <a:rPr lang="en-US" b="1">
                <a:latin typeface="Boucherie Block"/>
              </a:rPr>
              <a:t>SREDIŠNJA JEDINICA – </a:t>
            </a:r>
            <a:r>
              <a:rPr lang="en-US" err="1">
                <a:latin typeface="Boucherie Block"/>
              </a:rPr>
              <a:t>zelena</a:t>
            </a:r>
            <a:r>
              <a:rPr lang="en-US">
                <a:latin typeface="Boucherie Block"/>
              </a:rPr>
              <a:t> </a:t>
            </a:r>
            <a:r>
              <a:rPr lang="en-US" err="1">
                <a:latin typeface="Boucherie Block"/>
              </a:rPr>
              <a:t>boja</a:t>
            </a:r>
            <a:endParaRPr lang="en-US">
              <a:latin typeface="Boucherie Block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701CD53-28FC-491C-9022-F74BE327C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25D6CE-B5F2-4E0D-894F-9521E2433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FAEE13-B57A-42F4-8B4C-A7E31E98B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6FD4E3B-38F9-4574-9095-47B609AB2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CE41A1-EB3F-4840-8ACE-3EF73C19E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B8B661-BD44-40C0-9B98-4B4DBDBD3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CC28A1-79A1-4F9D-AAF1-47D642489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601FD91-5FAC-499E-8D9A-9677877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8B98376-AE21-4ADF-8EFF-189F81407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B5DACE9-70B0-4CAF-A216-AC704A513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13450E-4023-4BA4-A3D4-E32C0B3F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B3EDD59-155A-421E-8250-55A5E3188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9913D27-A66C-4C2A-968B-DE97A9B4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BC33CCA-C456-41C7-9AE9-66EEAEAB5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69BA35-2287-449A-9C3A-854BC3F7C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47F624-0A13-4AB8-AD09-F44DB01D9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A27126F-B8E2-46DF-9183-2882F7B44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9A014C1-4C01-4DD4-913C-143C03FAA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2535D18-5B5A-479B-9D1F-9D5D4D11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A8071C6-FA9E-478C-8592-8B6BBEFAE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B22494-68A3-4667-9EFA-CC2340589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90FA2C-0D13-416D-B70B-76E541CA5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B083CC1-0DB7-489B-876F-2E9ABC37F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9C39F9-AC1B-4B07-9506-7CE368982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5E4589-1264-4ADA-960F-23B496012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19F3D3-010B-4565-B6C8-9E975FF71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B80ED3-4FB2-4B4B-BD00-392EA45D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7C5B764-679D-4049-99AE-B23985979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340E87-53FC-4F62-8A49-D8F292366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528898-B883-48F0-B62E-660D4282B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CE4872-CDA7-4F63-9B3D-DF1CFC634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F9B84E06-1DBF-4F55-9B5E-F2F1E38EB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D739D9D-4A11-49F5-B045-708F7DED1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73AA755-E8F6-4691-A61E-FEBAAAF58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EA27C2C-E20B-48C0-A55F-CE58B267A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DAB4220-FF0A-46E7-A074-A5E6C236D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2821D4-1F6A-43A4-BD55-E99560DB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70B7024-4644-41B1-B5FD-671FEBEBF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CE360C4-C466-44C4-A2E3-4CF21EBB9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3A2C5B3-1CE2-480F-94DF-593AF087C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DCA777C-634D-4BFD-B193-B3D6A785B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C660B4E-2D12-45DF-A8C3-01BBE2F84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13A507C-D667-425C-BC17-37A754AAD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8D90C4A-4AFD-4F87-8417-04E71FB3D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7930D7-6A2B-42BA-9A47-33181C44F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DF58043-B333-44B7-B352-7864DE1BE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1DCA8E6-E862-474B-93E7-8B8193022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5F98343-EECC-41EE-A45E-67ED9C0A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CF235E0-BD16-47B9-838D-3EFF87F0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5DBD286-FD7F-41A0-B09B-ADE92217F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DF6B11E-5507-4440-B56A-83C4B3994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F2EA945-C41F-4B30-AD99-C7454FD14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2902474-D243-40DF-A382-E3F47769A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6442AB6-AEBB-4E32-83DC-806F5DAA1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49EA146-1867-476A-A0E1-5A3AC2A71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1CAC92A-483B-4C52-B71F-95B6C0498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265B398-32C6-4184-8BC2-233C96252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128F4C-95B5-4306-9876-D5F9672C3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D3663D8-D19D-4248-B7B8-CA2733B4E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704CEA6-B9DA-4499-A894-1F4BB5247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7AAE972-FFA8-4F9F-94E4-CF6C66653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580DF83-1906-4979-8E31-8EDB5FD4D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8E7E1993-6448-42F8-8FB3-76104F45B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FBED9C4-BC33-43BE-B249-F24C980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0" name="Right Triangle 169">
            <a:extLst>
              <a:ext uri="{FF2B5EF4-FFF2-40B4-BE49-F238E27FC236}">
                <a16:creationId xmlns:a16="http://schemas.microsoft.com/office/drawing/2014/main" id="{2391C84E-C2EA-44FC-A7D1-FAE3E285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C18AFF-5C53-9C55-289F-074B233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772"/>
            <a:ext cx="5553737" cy="55310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Model von </a:t>
            </a:r>
            <a:r>
              <a:rPr lang="hr-HR" kern="1200" err="1">
                <a:solidFill>
                  <a:schemeClr val="tx2">
                    <a:alpha val="80000"/>
                  </a:schemeClr>
                </a:solidFill>
                <a:latin typeface="Boucherie Block"/>
              </a:rPr>
              <a:t>Neummanovog</a:t>
            </a:r>
            <a:r>
              <a:rPr lang="hr-HR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 računala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7C32FE0-E14A-4F1C-B5CD-173456FE4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9156" y="168275"/>
            <a:ext cx="5821785" cy="6076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4255E-2AB8-20E0-C2DD-BE68FC048E59}"/>
              </a:ext>
            </a:extLst>
          </p:cNvPr>
          <p:cNvSpPr>
            <a:spLocks/>
          </p:cNvSpPr>
          <p:nvPr/>
        </p:nvSpPr>
        <p:spPr>
          <a:xfrm>
            <a:off x="5183188" y="685801"/>
            <a:ext cx="6172200" cy="5175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94B1EBD-B3BE-21A3-4ECF-7F74D12D0F43}"/>
              </a:ext>
            </a:extLst>
          </p:cNvPr>
          <p:cNvSpPr/>
          <p:nvPr/>
        </p:nvSpPr>
        <p:spPr>
          <a:xfrm>
            <a:off x="8154029" y="487398"/>
            <a:ext cx="1756617" cy="1159189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UPRAVLJA-ČKA JEDINICA</a:t>
            </a:r>
            <a:endParaRPr lang="hr-HR">
              <a:latin typeface="Boucherie Block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12FF439A-31D3-24B1-5FAC-146D941FFC71}"/>
              </a:ext>
            </a:extLst>
          </p:cNvPr>
          <p:cNvSpPr/>
          <p:nvPr/>
        </p:nvSpPr>
        <p:spPr>
          <a:xfrm>
            <a:off x="8156816" y="1813779"/>
            <a:ext cx="1749929" cy="1259502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ARITMETI-ČKO LOGIČKA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JEDINICA</a:t>
            </a:r>
            <a:endParaRPr lang="hr-HR">
              <a:latin typeface="Boucherie Block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72AA0B10-866C-84EC-4E4A-4289765B2BAC}"/>
              </a:ext>
            </a:extLst>
          </p:cNvPr>
          <p:cNvSpPr/>
          <p:nvPr/>
        </p:nvSpPr>
        <p:spPr>
          <a:xfrm>
            <a:off x="8153471" y="3179169"/>
            <a:ext cx="1772221" cy="1292942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RADNA MEMORIJA</a:t>
            </a:r>
            <a:endParaRPr lang="hr-HR">
              <a:latin typeface="Boucherie Block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0B2AE04-5187-4355-780F-762F2019B2B5}"/>
              </a:ext>
            </a:extLst>
          </p:cNvPr>
          <p:cNvSpPr/>
          <p:nvPr/>
        </p:nvSpPr>
        <p:spPr>
          <a:xfrm>
            <a:off x="10213262" y="3179171"/>
            <a:ext cx="1783367" cy="1304085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IZLAZNE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5D25717-D3E9-62C8-50FD-A179BE9F2CB6}"/>
              </a:ext>
            </a:extLst>
          </p:cNvPr>
          <p:cNvSpPr/>
          <p:nvPr/>
        </p:nvSpPr>
        <p:spPr>
          <a:xfrm>
            <a:off x="6203470" y="3190316"/>
            <a:ext cx="1738783" cy="129294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ULAZNE 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404F1D5-CC66-71E3-FB9C-1FC64AEC9247}"/>
              </a:ext>
            </a:extLst>
          </p:cNvPr>
          <p:cNvSpPr/>
          <p:nvPr/>
        </p:nvSpPr>
        <p:spPr>
          <a:xfrm>
            <a:off x="8156816" y="4639303"/>
            <a:ext cx="1761074" cy="1270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VANJSKA MEMORIJA</a:t>
            </a:r>
            <a:endParaRPr lang="hr-HR">
              <a:latin typeface="Boucherie Bloc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AFDB0-08DD-D568-5FA1-F7C9B0BEA8AD}"/>
              </a:ext>
            </a:extLst>
          </p:cNvPr>
          <p:cNvSpPr txBox="1"/>
          <p:nvPr/>
        </p:nvSpPr>
        <p:spPr>
          <a:xfrm>
            <a:off x="487489" y="4945649"/>
            <a:ext cx="43334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b="1">
                <a:latin typeface="Boucherie Block"/>
              </a:rPr>
              <a:t>PROCESOR </a:t>
            </a:r>
            <a:r>
              <a:rPr lang="hr-HR">
                <a:latin typeface="Boucherie Block"/>
              </a:rPr>
              <a:t>– crvena boja</a:t>
            </a:r>
          </a:p>
          <a:p>
            <a:r>
              <a:rPr lang="hr-HR" b="1">
                <a:latin typeface="Boucherie Block"/>
              </a:rPr>
              <a:t>SREDIŠNJA JEDINICA – </a:t>
            </a:r>
            <a:r>
              <a:rPr lang="hr-HR">
                <a:latin typeface="Boucherie Block"/>
              </a:rPr>
              <a:t>zelena boja</a:t>
            </a:r>
          </a:p>
          <a:p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4EB3409F-30E3-9DC0-ABE1-CF138C3E5F51}"/>
              </a:ext>
            </a:extLst>
          </p:cNvPr>
          <p:cNvSpPr/>
          <p:nvPr/>
        </p:nvSpPr>
        <p:spPr>
          <a:xfrm>
            <a:off x="6096000" y="825499"/>
            <a:ext cx="1733825" cy="485913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3A5AF-1E3F-5431-76AA-490791B9CEAE}"/>
              </a:ext>
            </a:extLst>
          </p:cNvPr>
          <p:cNvSpPr txBox="1"/>
          <p:nvPr/>
        </p:nvSpPr>
        <p:spPr>
          <a:xfrm>
            <a:off x="2650434" y="601869"/>
            <a:ext cx="35383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>
                <a:latin typeface="Boucherie Block"/>
              </a:rPr>
              <a:t>Upravlja vanjskom i radnom memorijom te ulaznim i izlaznim jedinicama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E9795ED9-82E0-0293-D0BD-84D7B472A262}"/>
              </a:ext>
            </a:extLst>
          </p:cNvPr>
          <p:cNvSpPr/>
          <p:nvPr/>
        </p:nvSpPr>
        <p:spPr>
          <a:xfrm>
            <a:off x="6184348" y="2194890"/>
            <a:ext cx="1744868" cy="485913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8CB6EA-2B03-D18B-438C-10B50F31C5B5}"/>
              </a:ext>
            </a:extLst>
          </p:cNvPr>
          <p:cNvSpPr txBox="1"/>
          <p:nvPr/>
        </p:nvSpPr>
        <p:spPr>
          <a:xfrm>
            <a:off x="3359046" y="212034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>
                <a:latin typeface="Boucherie Block"/>
              </a:rPr>
              <a:t>Obrađuje podatke iz radne memorije</a:t>
            </a:r>
          </a:p>
        </p:txBody>
      </p:sp>
    </p:spTree>
    <p:extLst>
      <p:ext uri="{BB962C8B-B14F-4D97-AF65-F5344CB8AC3E}">
        <p14:creationId xmlns:p14="http://schemas.microsoft.com/office/powerpoint/2010/main" val="82223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701CD53-28FC-491C-9022-F74BE327C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25D6CE-B5F2-4E0D-894F-9521E2433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FAEE13-B57A-42F4-8B4C-A7E31E98B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6FD4E3B-38F9-4574-9095-47B609AB2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CE41A1-EB3F-4840-8ACE-3EF73C19E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B8B661-BD44-40C0-9B98-4B4DBDBD3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CC28A1-79A1-4F9D-AAF1-47D642489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601FD91-5FAC-499E-8D9A-9677877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8B98376-AE21-4ADF-8EFF-189F81407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B5DACE9-70B0-4CAF-A216-AC704A513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13450E-4023-4BA4-A3D4-E32C0B3F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B3EDD59-155A-421E-8250-55A5E3188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9913D27-A66C-4C2A-968B-DE97A9B4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BC33CCA-C456-41C7-9AE9-66EEAEAB5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269BA35-2287-449A-9C3A-854BC3F7C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47F624-0A13-4AB8-AD09-F44DB01D9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A27126F-B8E2-46DF-9183-2882F7B44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9A014C1-4C01-4DD4-913C-143C03FAA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2535D18-5B5A-479B-9D1F-9D5D4D11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A8071C6-FA9E-478C-8592-8B6BBEFAE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B22494-68A3-4667-9EFA-CC2340589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90FA2C-0D13-416D-B70B-76E541CA5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B083CC1-0DB7-489B-876F-2E9ABC37F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9C39F9-AC1B-4B07-9506-7CE368982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5E4589-1264-4ADA-960F-23B496012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19F3D3-010B-4565-B6C8-9E975FF71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B80ED3-4FB2-4B4B-BD00-392EA45D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7C5B764-679D-4049-99AE-B23985979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340E87-53FC-4F62-8A49-D8F292366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528898-B883-48F0-B62E-660D4282B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CE4872-CDA7-4F63-9B3D-DF1CFC634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F9B84E06-1DBF-4F55-9B5E-F2F1E38EB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D739D9D-4A11-49F5-B045-708F7DED1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73AA755-E8F6-4691-A61E-FEBAAAF58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EA27C2C-E20B-48C0-A55F-CE58B267A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DAB4220-FF0A-46E7-A074-A5E6C236D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2821D4-1F6A-43A4-BD55-E99560DB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70B7024-4644-41B1-B5FD-671FEBEBF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CE360C4-C466-44C4-A2E3-4CF21EBB9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3A2C5B3-1CE2-480F-94DF-593AF087C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DCA777C-634D-4BFD-B193-B3D6A785B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C660B4E-2D12-45DF-A8C3-01BBE2F84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13A507C-D667-425C-BC17-37A754AAD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8D90C4A-4AFD-4F87-8417-04E71FB3D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7930D7-6A2B-42BA-9A47-33181C44F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DF58043-B333-44B7-B352-7864DE1BE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1DCA8E6-E862-474B-93E7-8B8193022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5F98343-EECC-41EE-A45E-67ED9C0A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CF235E0-BD16-47B9-838D-3EFF87F0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5DBD286-FD7F-41A0-B09B-ADE92217F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DF6B11E-5507-4440-B56A-83C4B3994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F2EA945-C41F-4B30-AD99-C7454FD14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2902474-D243-40DF-A382-E3F47769A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6442AB6-AEBB-4E32-83DC-806F5DAA1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49EA146-1867-476A-A0E1-5A3AC2A71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1CAC92A-483B-4C52-B71F-95B6C0498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265B398-32C6-4184-8BC2-233C96252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128F4C-95B5-4306-9876-D5F9672C3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D3663D8-D19D-4248-B7B8-CA2733B4E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704CEA6-B9DA-4499-A894-1F4BB5247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7AAE972-FFA8-4F9F-94E4-CF6C66653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580DF83-1906-4979-8E31-8EDB5FD4D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8E7E1993-6448-42F8-8FB3-76104F45B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FBED9C4-BC33-43BE-B249-F24C980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0" name="Right Triangle 169">
            <a:extLst>
              <a:ext uri="{FF2B5EF4-FFF2-40B4-BE49-F238E27FC236}">
                <a16:creationId xmlns:a16="http://schemas.microsoft.com/office/drawing/2014/main" id="{2391C84E-C2EA-44FC-A7D1-FAE3E285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C18AFF-5C53-9C55-289F-074B233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772"/>
            <a:ext cx="5553737" cy="55310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Model von </a:t>
            </a:r>
            <a:r>
              <a:rPr lang="hr-HR" kern="1200" err="1">
                <a:solidFill>
                  <a:schemeClr val="tx2">
                    <a:alpha val="80000"/>
                  </a:schemeClr>
                </a:solidFill>
                <a:latin typeface="Boucherie Block"/>
              </a:rPr>
              <a:t>Neummanovog</a:t>
            </a:r>
            <a:r>
              <a:rPr lang="hr-HR" kern="1200">
                <a:solidFill>
                  <a:schemeClr val="tx2">
                    <a:alpha val="80000"/>
                  </a:schemeClr>
                </a:solidFill>
                <a:latin typeface="Boucherie Block"/>
              </a:rPr>
              <a:t> računala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7C32FE0-E14A-4F1C-B5CD-173456FE4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9156" y="168275"/>
            <a:ext cx="5821785" cy="6076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4255E-2AB8-20E0-C2DD-BE68FC048E59}"/>
              </a:ext>
            </a:extLst>
          </p:cNvPr>
          <p:cNvSpPr>
            <a:spLocks/>
          </p:cNvSpPr>
          <p:nvPr/>
        </p:nvSpPr>
        <p:spPr>
          <a:xfrm>
            <a:off x="5183188" y="685801"/>
            <a:ext cx="6172200" cy="5175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94B1EBD-B3BE-21A3-4ECF-7F74D12D0F43}"/>
              </a:ext>
            </a:extLst>
          </p:cNvPr>
          <p:cNvSpPr/>
          <p:nvPr/>
        </p:nvSpPr>
        <p:spPr>
          <a:xfrm>
            <a:off x="8154029" y="487398"/>
            <a:ext cx="1756617" cy="1159189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UPRAVLJA-ČKA JEDINICA</a:t>
            </a:r>
            <a:endParaRPr lang="hr-HR">
              <a:latin typeface="Boucherie Block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12FF439A-31D3-24B1-5FAC-146D941FFC71}"/>
              </a:ext>
            </a:extLst>
          </p:cNvPr>
          <p:cNvSpPr/>
          <p:nvPr/>
        </p:nvSpPr>
        <p:spPr>
          <a:xfrm>
            <a:off x="8156816" y="1813779"/>
            <a:ext cx="1749929" cy="1259502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ARITMETI-ČKO LOGIČKA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JEDINICA</a:t>
            </a:r>
            <a:endParaRPr lang="hr-HR">
              <a:latin typeface="Boucherie Block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72AA0B10-866C-84EC-4E4A-4289765B2BAC}"/>
              </a:ext>
            </a:extLst>
          </p:cNvPr>
          <p:cNvSpPr/>
          <p:nvPr/>
        </p:nvSpPr>
        <p:spPr>
          <a:xfrm>
            <a:off x="8153471" y="3179169"/>
            <a:ext cx="1772221" cy="1292942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RADNA MEMORIJA</a:t>
            </a:r>
            <a:endParaRPr lang="hr-HR">
              <a:latin typeface="Boucherie Block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0B2AE04-5187-4355-780F-762F2019B2B5}"/>
              </a:ext>
            </a:extLst>
          </p:cNvPr>
          <p:cNvSpPr/>
          <p:nvPr/>
        </p:nvSpPr>
        <p:spPr>
          <a:xfrm>
            <a:off x="10213262" y="3179171"/>
            <a:ext cx="1783367" cy="1304085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IZLAZNE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5D25717-D3E9-62C8-50FD-A179BE9F2CB6}"/>
              </a:ext>
            </a:extLst>
          </p:cNvPr>
          <p:cNvSpPr/>
          <p:nvPr/>
        </p:nvSpPr>
        <p:spPr>
          <a:xfrm>
            <a:off x="6203470" y="3190316"/>
            <a:ext cx="1738783" cy="129294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ULAZNE </a:t>
            </a:r>
          </a:p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JEDINICE</a:t>
            </a:r>
            <a:endParaRPr lang="hr-HR">
              <a:latin typeface="Boucherie Block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404F1D5-CC66-71E3-FB9C-1FC64AEC9247}"/>
              </a:ext>
            </a:extLst>
          </p:cNvPr>
          <p:cNvSpPr/>
          <p:nvPr/>
        </p:nvSpPr>
        <p:spPr>
          <a:xfrm>
            <a:off x="8156816" y="4639303"/>
            <a:ext cx="1761074" cy="127064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r-HR" sz="1800" kern="1200">
                <a:solidFill>
                  <a:srgbClr val="555555"/>
                </a:solidFill>
                <a:latin typeface="Boucherie Block"/>
              </a:rPr>
              <a:t>VANJSKA MEMORIJA</a:t>
            </a:r>
            <a:endParaRPr lang="hr-HR">
              <a:latin typeface="Boucherie Bloc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AFDB0-08DD-D568-5FA1-F7C9B0BEA8AD}"/>
              </a:ext>
            </a:extLst>
          </p:cNvPr>
          <p:cNvSpPr txBox="1"/>
          <p:nvPr/>
        </p:nvSpPr>
        <p:spPr>
          <a:xfrm>
            <a:off x="596347" y="4906065"/>
            <a:ext cx="43334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b="1">
                <a:latin typeface="Boucherie Block"/>
              </a:rPr>
              <a:t>PROCESOR </a:t>
            </a:r>
            <a:r>
              <a:rPr lang="hr-HR">
                <a:latin typeface="Boucherie Block"/>
              </a:rPr>
              <a:t>– crvena boja</a:t>
            </a:r>
          </a:p>
          <a:p>
            <a:r>
              <a:rPr lang="hr-HR" b="1">
                <a:latin typeface="Boucherie Block"/>
              </a:rPr>
              <a:t>SREDIŠNJA JEDINICA – </a:t>
            </a:r>
            <a:r>
              <a:rPr lang="hr-HR">
                <a:latin typeface="Boucherie Block"/>
              </a:rPr>
              <a:t>zelena boja</a:t>
            </a:r>
          </a:p>
          <a:p>
            <a:endParaRPr lang="hr-HR">
              <a:latin typeface="Boucherie Block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B23DC70-157E-4CDA-2AFD-9C21B1331072}"/>
              </a:ext>
            </a:extLst>
          </p:cNvPr>
          <p:cNvSpPr/>
          <p:nvPr/>
        </p:nvSpPr>
        <p:spPr>
          <a:xfrm rot="13320000">
            <a:off x="5873735" y="2200051"/>
            <a:ext cx="2551043" cy="408610"/>
          </a:xfrm>
          <a:prstGeom prst="righ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76EDA-8041-DA0C-9392-0F83515AA4DC}"/>
              </a:ext>
            </a:extLst>
          </p:cNvPr>
          <p:cNvSpPr txBox="1"/>
          <p:nvPr/>
        </p:nvSpPr>
        <p:spPr>
          <a:xfrm>
            <a:off x="3550477" y="491435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>
                <a:latin typeface="Boucherie Block"/>
              </a:rPr>
              <a:t>Sadrži podatke iz vanjske memorije, ulazne jedinice te one koji se prikazuju u izlaznoj</a:t>
            </a:r>
          </a:p>
        </p:txBody>
      </p:sp>
    </p:spTree>
    <p:extLst>
      <p:ext uri="{BB962C8B-B14F-4D97-AF65-F5344CB8AC3E}">
        <p14:creationId xmlns:p14="http://schemas.microsoft.com/office/powerpoint/2010/main" val="368843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267D0-E327-AD28-1FB0-F926F1BF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87" y="2529647"/>
            <a:ext cx="10722932" cy="1325563"/>
          </a:xfrm>
        </p:spPr>
        <p:txBody>
          <a:bodyPr/>
          <a:lstStyle/>
          <a:p>
            <a:r>
              <a:rPr lang="hr-HR">
                <a:latin typeface="Boucherie Block"/>
                <a:cs typeface="Posterama"/>
              </a:rPr>
              <a:t>Unutrašnji dijelovi sklopovlja</a:t>
            </a:r>
            <a:endParaRPr lang="hr-HR">
              <a:latin typeface="Boucherie Block"/>
            </a:endParaRPr>
          </a:p>
        </p:txBody>
      </p:sp>
    </p:spTree>
    <p:extLst>
      <p:ext uri="{BB962C8B-B14F-4D97-AF65-F5344CB8AC3E}">
        <p14:creationId xmlns:p14="http://schemas.microsoft.com/office/powerpoint/2010/main" val="6531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9" name="Rectangle 228">
            <a:extLst>
              <a:ext uri="{FF2B5EF4-FFF2-40B4-BE49-F238E27FC236}">
                <a16:creationId xmlns:a16="http://schemas.microsoft.com/office/drawing/2014/main" id="{07678F73-9880-405C-9E21-2CC82BD04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3" name="Right Triangle 232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7931" y="1559140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C923E8-1EB5-1848-13FA-5F7C2A0C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2025"/>
            <a:ext cx="4952999" cy="2247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>
                <a:latin typeface="Boucherie Block"/>
              </a:rPr>
              <a:t>Matična ploča</a:t>
            </a:r>
            <a:endParaRPr lang="hr-HR">
              <a:latin typeface="Boucherie Block"/>
              <a:cs typeface="Posterama"/>
            </a:endParaRPr>
          </a:p>
        </p:txBody>
      </p:sp>
      <p:pic>
        <p:nvPicPr>
          <p:cNvPr id="7" name="Picture 6" descr="financijska Nedavno drug matična ploča Poboljšanje Biznismen ostava">
            <a:extLst>
              <a:ext uri="{FF2B5EF4-FFF2-40B4-BE49-F238E27FC236}">
                <a16:creationId xmlns:a16="http://schemas.microsoft.com/office/drawing/2014/main" id="{9CEE8B7C-9AB5-797D-2DCB-871669DB7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8" r="20548" b="-1"/>
          <a:stretch/>
        </p:blipFill>
        <p:spPr>
          <a:xfrm>
            <a:off x="6084873" y="-3440"/>
            <a:ext cx="6129950" cy="686143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6BC5B-54F3-A69F-ECEE-9E3E7C058AFF}"/>
              </a:ext>
            </a:extLst>
          </p:cNvPr>
          <p:cNvSpPr>
            <a:spLocks/>
          </p:cNvSpPr>
          <p:nvPr/>
        </p:nvSpPr>
        <p:spPr>
          <a:xfrm>
            <a:off x="839788" y="2971800"/>
            <a:ext cx="3932237" cy="28971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DD34951-F06A-3C40-D3C7-EBF3856770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662452"/>
              </p:ext>
            </p:extLst>
          </p:nvPr>
        </p:nvGraphicFramePr>
        <p:xfrm>
          <a:off x="457200" y="3172325"/>
          <a:ext cx="4952999" cy="3009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687157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SineVTI">
  <a:themeElements>
    <a:clrScheme name="AnalogousFromDarkSeedLeftStep">
      <a:dk1>
        <a:srgbClr val="000000"/>
      </a:dk1>
      <a:lt1>
        <a:srgbClr val="FFFFFF"/>
      </a:lt1>
      <a:dk2>
        <a:srgbClr val="213B31"/>
      </a:dk2>
      <a:lt2>
        <a:srgbClr val="E8E2E3"/>
      </a:lt2>
      <a:accent1>
        <a:srgbClr val="45B0A4"/>
      </a:accent1>
      <a:accent2>
        <a:srgbClr val="3BB173"/>
      </a:accent2>
      <a:accent3>
        <a:srgbClr val="47B54D"/>
      </a:accent3>
      <a:accent4>
        <a:srgbClr val="66B13B"/>
      </a:accent4>
      <a:accent5>
        <a:srgbClr val="93AA43"/>
      </a:accent5>
      <a:accent6>
        <a:srgbClr val="B19A3B"/>
      </a:accent6>
      <a:hlink>
        <a:srgbClr val="678B2E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4</TotalTime>
  <Words>420</Words>
  <Application>Microsoft Office PowerPoint</Application>
  <PresentationFormat>Široki zaslon</PresentationFormat>
  <Paragraphs>117</Paragraphs>
  <Slides>20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5" baseType="lpstr">
      <vt:lpstr>Arial</vt:lpstr>
      <vt:lpstr>Avenir Next LT Pro</vt:lpstr>
      <vt:lpstr>Boucherie Block</vt:lpstr>
      <vt:lpstr>Posterama</vt:lpstr>
      <vt:lpstr>SineVTI</vt:lpstr>
      <vt:lpstr>Sklopovlje (Hardware)</vt:lpstr>
      <vt:lpstr>John von Neumann</vt:lpstr>
      <vt:lpstr>Model von Neummanovog računala</vt:lpstr>
      <vt:lpstr>Model von Neummanovog računala</vt:lpstr>
      <vt:lpstr>Model von Neummanovog računala</vt:lpstr>
      <vt:lpstr>Model von Neummanovog računala</vt:lpstr>
      <vt:lpstr>Model von Neummanovog računala</vt:lpstr>
      <vt:lpstr>Unutrašnji dijelovi sklopovlja</vt:lpstr>
      <vt:lpstr>Matična ploča</vt:lpstr>
      <vt:lpstr>Sabirnice</vt:lpstr>
      <vt:lpstr>Unutrašnje memorije</vt:lpstr>
      <vt:lpstr>Unutrašnje memorije</vt:lpstr>
      <vt:lpstr>PowerPoint prezentacija</vt:lpstr>
      <vt:lpstr>PowerPoint prezentacija</vt:lpstr>
      <vt:lpstr>Vanjski dijelovi računala</vt:lpstr>
      <vt:lpstr>Ulazni uređaji</vt:lpstr>
      <vt:lpstr>PowerPoint prezentacija</vt:lpstr>
      <vt:lpstr>Izlazni uređaji</vt:lpstr>
      <vt:lpstr>Vanjske memorije</vt:lpstr>
      <vt:lpstr>Procijeni svoje znanje: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Sandra Radulovski</cp:lastModifiedBy>
  <cp:revision>1</cp:revision>
  <dcterms:created xsi:type="dcterms:W3CDTF">2024-05-03T09:53:22Z</dcterms:created>
  <dcterms:modified xsi:type="dcterms:W3CDTF">2024-05-23T10:35:01Z</dcterms:modified>
</cp:coreProperties>
</file>