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3ACCC-CB00-C9D6-86FE-3A876709F81E}" v="652" dt="2024-05-23T09:49:30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Radulovski" userId="S::sandra.radulovski@skole.hr::0ebd48d3-58f6-4c7b-a5de-5d00d1eb19f4" providerId="AD" clId="Web-{DA93ACCC-CB00-C9D6-86FE-3A876709F81E}"/>
    <pc:docChg chg="delSld modSld addMainMaster delMainMaster">
      <pc:chgData name="Sandra Radulovski" userId="S::sandra.radulovski@skole.hr::0ebd48d3-58f6-4c7b-a5de-5d00d1eb19f4" providerId="AD" clId="Web-{DA93ACCC-CB00-C9D6-86FE-3A876709F81E}" dt="2024-05-23T09:49:29.655" v="880" actId="20577"/>
      <pc:docMkLst>
        <pc:docMk/>
      </pc:docMkLst>
      <pc:sldChg chg="addSp delSp modSp mod setBg modClrScheme chgLayout">
        <pc:chgData name="Sandra Radulovski" userId="S::sandra.radulovski@skole.hr::0ebd48d3-58f6-4c7b-a5de-5d00d1eb19f4" providerId="AD" clId="Web-{DA93ACCC-CB00-C9D6-86FE-3A876709F81E}" dt="2024-05-20T20:15:35.579" v="8"/>
        <pc:sldMkLst>
          <pc:docMk/>
          <pc:sldMk cId="109857222" sldId="256"/>
        </pc:sldMkLst>
        <pc:spChg chg="mod ord">
          <ac:chgData name="Sandra Radulovski" userId="S::sandra.radulovski@skole.hr::0ebd48d3-58f6-4c7b-a5de-5d00d1eb19f4" providerId="AD" clId="Web-{DA93ACCC-CB00-C9D6-86FE-3A876709F81E}" dt="2024-05-20T20:15:35.579" v="8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Sandra Radulovski" userId="S::sandra.radulovski@skole.hr::0ebd48d3-58f6-4c7b-a5de-5d00d1eb19f4" providerId="AD" clId="Web-{DA93ACCC-CB00-C9D6-86FE-3A876709F81E}" dt="2024-05-20T20:14:46.265" v="4"/>
          <ac:spMkLst>
            <pc:docMk/>
            <pc:sldMk cId="109857222" sldId="256"/>
            <ac:spMk id="7" creationId="{204132D5-3B8B-BFC1-F1BA-AD94BDF9889B}"/>
          </ac:spMkLst>
        </pc:spChg>
        <pc:spChg chg="add del mod">
          <ac:chgData name="Sandra Radulovski" userId="S::sandra.radulovski@skole.hr::0ebd48d3-58f6-4c7b-a5de-5d00d1eb19f4" providerId="AD" clId="Web-{DA93ACCC-CB00-C9D6-86FE-3A876709F81E}" dt="2024-05-20T20:14:46.265" v="4"/>
          <ac:spMkLst>
            <pc:docMk/>
            <pc:sldMk cId="109857222" sldId="256"/>
            <ac:spMk id="8" creationId="{9DD05E2B-C533-1AEA-799F-3B2BAF8EFE0B}"/>
          </ac:spMkLst>
        </pc:spChg>
        <pc:spChg chg="add del mod">
          <ac:chgData name="Sandra Radulovski" userId="S::sandra.radulovski@skole.hr::0ebd48d3-58f6-4c7b-a5de-5d00d1eb19f4" providerId="AD" clId="Web-{DA93ACCC-CB00-C9D6-86FE-3A876709F81E}" dt="2024-05-20T20:14:46.265" v="4"/>
          <ac:spMkLst>
            <pc:docMk/>
            <pc:sldMk cId="109857222" sldId="256"/>
            <ac:spMk id="10" creationId="{C51B6C78-4074-8832-5005-25AE1C384287}"/>
          </ac:spMkLst>
        </pc:spChg>
        <pc:spChg chg="add del mod">
          <ac:chgData name="Sandra Radulovski" userId="S::sandra.radulovski@skole.hr::0ebd48d3-58f6-4c7b-a5de-5d00d1eb19f4" providerId="AD" clId="Web-{DA93ACCC-CB00-C9D6-86FE-3A876709F81E}" dt="2024-05-20T20:14:46.265" v="4"/>
          <ac:spMkLst>
            <pc:docMk/>
            <pc:sldMk cId="109857222" sldId="256"/>
            <ac:spMk id="12" creationId="{E24EB838-D1D3-7ADC-1F7E-A5BF3DCBAD33}"/>
          </ac:spMkLst>
        </pc:spChg>
        <pc:spChg chg="add del mod">
          <ac:chgData name="Sandra Radulovski" userId="S::sandra.radulovski@skole.hr::0ebd48d3-58f6-4c7b-a5de-5d00d1eb19f4" providerId="AD" clId="Web-{DA93ACCC-CB00-C9D6-86FE-3A876709F81E}" dt="2024-05-20T20:14:46.265" v="4"/>
          <ac:spMkLst>
            <pc:docMk/>
            <pc:sldMk cId="109857222" sldId="256"/>
            <ac:spMk id="14" creationId="{785C6062-D77C-8B73-2CA4-D9EE36DAEA67}"/>
          </ac:spMkLst>
        </pc:spChg>
        <pc:spChg chg="add del mod">
          <ac:chgData name="Sandra Radulovski" userId="S::sandra.radulovski@skole.hr::0ebd48d3-58f6-4c7b-a5de-5d00d1eb19f4" providerId="AD" clId="Web-{DA93ACCC-CB00-C9D6-86FE-3A876709F81E}" dt="2024-05-20T20:14:46.265" v="4"/>
          <ac:spMkLst>
            <pc:docMk/>
            <pc:sldMk cId="109857222" sldId="256"/>
            <ac:spMk id="16" creationId="{4CCDA69A-570E-A6D3-FF66-191A148AEE7E}"/>
          </ac:spMkLst>
        </pc:spChg>
        <pc:picChg chg="mod">
          <ac:chgData name="Sandra Radulovski" userId="S::sandra.radulovski@skole.hr::0ebd48d3-58f6-4c7b-a5de-5d00d1eb19f4" providerId="AD" clId="Web-{DA93ACCC-CB00-C9D6-86FE-3A876709F81E}" dt="2024-05-20T20:14:46.265" v="4"/>
          <ac:picMkLst>
            <pc:docMk/>
            <pc:sldMk cId="109857222" sldId="256"/>
            <ac:picMk id="5" creationId="{590869AB-0068-B7AF-620B-83946D210F01}"/>
          </ac:picMkLst>
        </pc:picChg>
      </pc:sldChg>
      <pc:sldChg chg="modSp mod modClrScheme chgLayout">
        <pc:chgData name="Sandra Radulovski" userId="S::sandra.radulovski@skole.hr::0ebd48d3-58f6-4c7b-a5de-5d00d1eb19f4" providerId="AD" clId="Web-{DA93ACCC-CB00-C9D6-86FE-3A876709F81E}" dt="2024-05-20T20:23:30.404" v="313" actId="1076"/>
        <pc:sldMkLst>
          <pc:docMk/>
          <pc:sldMk cId="580843839" sldId="257"/>
        </pc:sldMkLst>
        <pc:spChg chg="mod ord">
          <ac:chgData name="Sandra Radulovski" userId="S::sandra.radulovski@skole.hr::0ebd48d3-58f6-4c7b-a5de-5d00d1eb19f4" providerId="AD" clId="Web-{DA93ACCC-CB00-C9D6-86FE-3A876709F81E}" dt="2024-05-20T20:17:32.738" v="23" actId="1076"/>
          <ac:spMkLst>
            <pc:docMk/>
            <pc:sldMk cId="580843839" sldId="257"/>
            <ac:spMk id="2" creationId="{FD9FACDC-683C-94A3-C403-29FABE219D56}"/>
          </ac:spMkLst>
        </pc:spChg>
        <pc:spChg chg="mod">
          <ac:chgData name="Sandra Radulovski" userId="S::sandra.radulovski@skole.hr::0ebd48d3-58f6-4c7b-a5de-5d00d1eb19f4" providerId="AD" clId="Web-{DA93ACCC-CB00-C9D6-86FE-3A876709F81E}" dt="2024-05-20T20:23:30.404" v="313" actId="1076"/>
          <ac:spMkLst>
            <pc:docMk/>
            <pc:sldMk cId="580843839" sldId="257"/>
            <ac:spMk id="3" creationId="{84596BDE-959E-BA15-F58C-26F017C35787}"/>
          </ac:spMkLst>
        </pc:spChg>
      </pc:sldChg>
      <pc:sldChg chg="modSp del mod modClrScheme chgLayout">
        <pc:chgData name="Sandra Radulovski" userId="S::sandra.radulovski@skole.hr::0ebd48d3-58f6-4c7b-a5de-5d00d1eb19f4" providerId="AD" clId="Web-{DA93ACCC-CB00-C9D6-86FE-3A876709F81E}" dt="2024-05-23T09:48:27.482" v="870"/>
        <pc:sldMkLst>
          <pc:docMk/>
          <pc:sldMk cId="3251435268" sldId="258"/>
        </pc:sldMkLst>
        <pc:spChg chg="mod ord">
          <ac:chgData name="Sandra Radulovski" userId="S::sandra.radulovski@skole.hr::0ebd48d3-58f6-4c7b-a5de-5d00d1eb19f4" providerId="AD" clId="Web-{DA93ACCC-CB00-C9D6-86FE-3A876709F81E}" dt="2024-05-20T20:15:35.579" v="8"/>
          <ac:spMkLst>
            <pc:docMk/>
            <pc:sldMk cId="3251435268" sldId="258"/>
            <ac:spMk id="2" creationId="{F43ABD1E-6610-0DFF-B274-9202C15841EF}"/>
          </ac:spMkLst>
        </pc:spChg>
        <pc:spChg chg="mod ord">
          <ac:chgData name="Sandra Radulovski" userId="S::sandra.radulovski@skole.hr::0ebd48d3-58f6-4c7b-a5de-5d00d1eb19f4" providerId="AD" clId="Web-{DA93ACCC-CB00-C9D6-86FE-3A876709F81E}" dt="2024-05-20T20:15:35.579" v="8"/>
          <ac:spMkLst>
            <pc:docMk/>
            <pc:sldMk cId="3251435268" sldId="258"/>
            <ac:spMk id="3" creationId="{7ED37810-6CC5-AA7E-31E1-5532F57DEE4C}"/>
          </ac:spMkLst>
        </pc:spChg>
      </pc:sldChg>
      <pc:sldChg chg="modSp del mod modClrScheme chgLayout">
        <pc:chgData name="Sandra Radulovski" userId="S::sandra.radulovski@skole.hr::0ebd48d3-58f6-4c7b-a5de-5d00d1eb19f4" providerId="AD" clId="Web-{DA93ACCC-CB00-C9D6-86FE-3A876709F81E}" dt="2024-05-20T20:23:33.326" v="314"/>
        <pc:sldMkLst>
          <pc:docMk/>
          <pc:sldMk cId="3540549288" sldId="259"/>
        </pc:sldMkLst>
        <pc:spChg chg="mod ord">
          <ac:chgData name="Sandra Radulovski" userId="S::sandra.radulovski@skole.hr::0ebd48d3-58f6-4c7b-a5de-5d00d1eb19f4" providerId="AD" clId="Web-{DA93ACCC-CB00-C9D6-86FE-3A876709F81E}" dt="2024-05-20T20:15:35.579" v="8"/>
          <ac:spMkLst>
            <pc:docMk/>
            <pc:sldMk cId="3540549288" sldId="259"/>
            <ac:spMk id="2" creationId="{B31E10A6-6404-E0AE-5FB4-E879C6FB8D8C}"/>
          </ac:spMkLst>
        </pc:spChg>
        <pc:graphicFrameChg chg="mod ord">
          <ac:chgData name="Sandra Radulovski" userId="S::sandra.radulovski@skole.hr::0ebd48d3-58f6-4c7b-a5de-5d00d1eb19f4" providerId="AD" clId="Web-{DA93ACCC-CB00-C9D6-86FE-3A876709F81E}" dt="2024-05-20T20:15:35.579" v="8"/>
          <ac:graphicFrameMkLst>
            <pc:docMk/>
            <pc:sldMk cId="3540549288" sldId="259"/>
            <ac:graphicFrameMk id="7" creationId="{8A6DC361-E31D-ABCB-97F3-92EA3CCBB32E}"/>
          </ac:graphicFrameMkLst>
        </pc:graphicFrameChg>
      </pc:sldChg>
      <pc:sldChg chg="modSp mod modClrScheme chgLayout">
        <pc:chgData name="Sandra Radulovski" userId="S::sandra.radulovski@skole.hr::0ebd48d3-58f6-4c7b-a5de-5d00d1eb19f4" providerId="AD" clId="Web-{DA93ACCC-CB00-C9D6-86FE-3A876709F81E}" dt="2024-05-20T20:33:00.982" v="456" actId="20577"/>
        <pc:sldMkLst>
          <pc:docMk/>
          <pc:sldMk cId="1494952339" sldId="260"/>
        </pc:sldMkLst>
        <pc:spChg chg="mod ord">
          <ac:chgData name="Sandra Radulovski" userId="S::sandra.radulovski@skole.hr::0ebd48d3-58f6-4c7b-a5de-5d00d1eb19f4" providerId="AD" clId="Web-{DA93ACCC-CB00-C9D6-86FE-3A876709F81E}" dt="2024-05-20T20:23:55.858" v="318" actId="14100"/>
          <ac:spMkLst>
            <pc:docMk/>
            <pc:sldMk cId="1494952339" sldId="260"/>
            <ac:spMk id="2" creationId="{8525A0D3-3EBD-1EF0-93A1-B5B496849A96}"/>
          </ac:spMkLst>
        </pc:spChg>
        <pc:graphicFrameChg chg="mod ord modGraphic">
          <ac:chgData name="Sandra Radulovski" userId="S::sandra.radulovski@skole.hr::0ebd48d3-58f6-4c7b-a5de-5d00d1eb19f4" providerId="AD" clId="Web-{DA93ACCC-CB00-C9D6-86FE-3A876709F81E}" dt="2024-05-20T20:33:00.982" v="456" actId="20577"/>
          <ac:graphicFrameMkLst>
            <pc:docMk/>
            <pc:sldMk cId="1494952339" sldId="260"/>
            <ac:graphicFrameMk id="7" creationId="{6CE40A37-3616-5026-7604-E88FC64B1D1D}"/>
          </ac:graphicFrameMkLst>
        </pc:graphicFrameChg>
        <pc:picChg chg="mod">
          <ac:chgData name="Sandra Radulovski" userId="S::sandra.radulovski@skole.hr::0ebd48d3-58f6-4c7b-a5de-5d00d1eb19f4" providerId="AD" clId="Web-{DA93ACCC-CB00-C9D6-86FE-3A876709F81E}" dt="2024-05-20T20:24:12.562" v="319"/>
          <ac:picMkLst>
            <pc:docMk/>
            <pc:sldMk cId="1494952339" sldId="260"/>
            <ac:picMk id="5" creationId="{20903BF7-C85E-375D-4294-C96D9C4EBC53}"/>
          </ac:picMkLst>
        </pc:picChg>
      </pc:sldChg>
      <pc:sldChg chg="modSp mod modClrScheme chgLayout">
        <pc:chgData name="Sandra Radulovski" userId="S::sandra.radulovski@skole.hr::0ebd48d3-58f6-4c7b-a5de-5d00d1eb19f4" providerId="AD" clId="Web-{DA93ACCC-CB00-C9D6-86FE-3A876709F81E}" dt="2024-05-20T20:34:44.595" v="490" actId="1076"/>
        <pc:sldMkLst>
          <pc:docMk/>
          <pc:sldMk cId="2182208610" sldId="261"/>
        </pc:sldMkLst>
        <pc:spChg chg="mod ord">
          <ac:chgData name="Sandra Radulovski" userId="S::sandra.radulovski@skole.hr::0ebd48d3-58f6-4c7b-a5de-5d00d1eb19f4" providerId="AD" clId="Web-{DA93ACCC-CB00-C9D6-86FE-3A876709F81E}" dt="2024-05-20T20:34:44.595" v="490" actId="1076"/>
          <ac:spMkLst>
            <pc:docMk/>
            <pc:sldMk cId="2182208610" sldId="261"/>
            <ac:spMk id="2" creationId="{B011607F-3640-DFA5-9C03-3E995B61FFA7}"/>
          </ac:spMkLst>
        </pc:spChg>
        <pc:graphicFrameChg chg="mod ord modGraphic">
          <ac:chgData name="Sandra Radulovski" userId="S::sandra.radulovski@skole.hr::0ebd48d3-58f6-4c7b-a5de-5d00d1eb19f4" providerId="AD" clId="Web-{DA93ACCC-CB00-C9D6-86FE-3A876709F81E}" dt="2024-05-20T20:31:49.152" v="445" actId="20577"/>
          <ac:graphicFrameMkLst>
            <pc:docMk/>
            <pc:sldMk cId="2182208610" sldId="261"/>
            <ac:graphicFrameMk id="7" creationId="{C58085A7-7DA6-4AAC-084F-76DC711AD5CC}"/>
          </ac:graphicFrameMkLst>
        </pc:graphicFrameChg>
        <pc:picChg chg="mod">
          <ac:chgData name="Sandra Radulovski" userId="S::sandra.radulovski@skole.hr::0ebd48d3-58f6-4c7b-a5de-5d00d1eb19f4" providerId="AD" clId="Web-{DA93ACCC-CB00-C9D6-86FE-3A876709F81E}" dt="2024-05-20T20:25:25.267" v="328" actId="1076"/>
          <ac:picMkLst>
            <pc:docMk/>
            <pc:sldMk cId="2182208610" sldId="261"/>
            <ac:picMk id="5" creationId="{EFF0A0A0-93C8-43BF-6500-5C9D11483102}"/>
          </ac:picMkLst>
        </pc:picChg>
        <pc:picChg chg="mod">
          <ac:chgData name="Sandra Radulovski" userId="S::sandra.radulovski@skole.hr::0ebd48d3-58f6-4c7b-a5de-5d00d1eb19f4" providerId="AD" clId="Web-{DA93ACCC-CB00-C9D6-86FE-3A876709F81E}" dt="2024-05-20T20:33:13.123" v="458" actId="1076"/>
          <ac:picMkLst>
            <pc:docMk/>
            <pc:sldMk cId="2182208610" sldId="261"/>
            <ac:picMk id="12" creationId="{71093A05-3A7F-BFB1-6D18-ED6991F1C4AC}"/>
          </ac:picMkLst>
        </pc:picChg>
      </pc:sldChg>
      <pc:sldChg chg="addSp delSp modSp mod modClrScheme chgLayout">
        <pc:chgData name="Sandra Radulovski" userId="S::sandra.radulovski@skole.hr::0ebd48d3-58f6-4c7b-a5de-5d00d1eb19f4" providerId="AD" clId="Web-{DA93ACCC-CB00-C9D6-86FE-3A876709F81E}" dt="2024-05-20T20:42:36.561" v="697" actId="20577"/>
        <pc:sldMkLst>
          <pc:docMk/>
          <pc:sldMk cId="3861133888" sldId="262"/>
        </pc:sldMkLst>
        <pc:spChg chg="del mod ord">
          <ac:chgData name="Sandra Radulovski" userId="S::sandra.radulovski@skole.hr::0ebd48d3-58f6-4c7b-a5de-5d00d1eb19f4" providerId="AD" clId="Web-{DA93ACCC-CB00-C9D6-86FE-3A876709F81E}" dt="2024-05-20T20:35:18.002" v="492"/>
          <ac:spMkLst>
            <pc:docMk/>
            <pc:sldMk cId="3861133888" sldId="262"/>
            <ac:spMk id="2" creationId="{6D2F0445-AE8D-DA76-C9F7-766452F77FBD}"/>
          </ac:spMkLst>
        </pc:spChg>
        <pc:spChg chg="del">
          <ac:chgData name="Sandra Radulovski" userId="S::sandra.radulovski@skole.hr::0ebd48d3-58f6-4c7b-a5de-5d00d1eb19f4" providerId="AD" clId="Web-{DA93ACCC-CB00-C9D6-86FE-3A876709F81E}" dt="2024-05-20T20:41:30.059" v="677"/>
          <ac:spMkLst>
            <pc:docMk/>
            <pc:sldMk cId="3861133888" sldId="262"/>
            <ac:spMk id="4" creationId="{50A6CA2D-4281-B9BA-C177-37D816CB8753}"/>
          </ac:spMkLst>
        </pc:spChg>
        <pc:spChg chg="add del mod">
          <ac:chgData name="Sandra Radulovski" userId="S::sandra.radulovski@skole.hr::0ebd48d3-58f6-4c7b-a5de-5d00d1eb19f4" providerId="AD" clId="Web-{DA93ACCC-CB00-C9D6-86FE-3A876709F81E}" dt="2024-05-20T20:35:22.502" v="494"/>
          <ac:spMkLst>
            <pc:docMk/>
            <pc:sldMk cId="3861133888" sldId="262"/>
            <ac:spMk id="6" creationId="{DEA157F7-9DE6-9186-C5D8-E1EF1BAA0A6E}"/>
          </ac:spMkLst>
        </pc:spChg>
        <pc:spChg chg="add mod">
          <ac:chgData name="Sandra Radulovski" userId="S::sandra.radulovski@skole.hr::0ebd48d3-58f6-4c7b-a5de-5d00d1eb19f4" providerId="AD" clId="Web-{DA93ACCC-CB00-C9D6-86FE-3A876709F81E}" dt="2024-05-20T20:35:25.658" v="495" actId="1076"/>
          <ac:spMkLst>
            <pc:docMk/>
            <pc:sldMk cId="3861133888" sldId="262"/>
            <ac:spMk id="8" creationId="{D4776905-C24B-3D32-ED5B-73EA4B2BBA4A}"/>
          </ac:spMkLst>
        </pc:spChg>
        <pc:spChg chg="mod">
          <ac:chgData name="Sandra Radulovski" userId="S::sandra.radulovski@skole.hr::0ebd48d3-58f6-4c7b-a5de-5d00d1eb19f4" providerId="AD" clId="Web-{DA93ACCC-CB00-C9D6-86FE-3A876709F81E}" dt="2024-05-20T20:42:36.561" v="697" actId="20577"/>
          <ac:spMkLst>
            <pc:docMk/>
            <pc:sldMk cId="3861133888" sldId="262"/>
            <ac:spMk id="21" creationId="{6D8879C6-7531-6D1A-B839-928752E57F1A}"/>
          </ac:spMkLst>
        </pc:spChg>
      </pc:sldChg>
      <pc:sldChg chg="modSp mod modClrScheme chgLayout">
        <pc:chgData name="Sandra Radulovski" userId="S::sandra.radulovski@skole.hr::0ebd48d3-58f6-4c7b-a5de-5d00d1eb19f4" providerId="AD" clId="Web-{DA93ACCC-CB00-C9D6-86FE-3A876709F81E}" dt="2024-05-20T20:49:45.166" v="770" actId="20577"/>
        <pc:sldMkLst>
          <pc:docMk/>
          <pc:sldMk cId="2288309270" sldId="263"/>
        </pc:sldMkLst>
        <pc:spChg chg="mod ord">
          <ac:chgData name="Sandra Radulovski" userId="S::sandra.radulovski@skole.hr::0ebd48d3-58f6-4c7b-a5de-5d00d1eb19f4" providerId="AD" clId="Web-{DA93ACCC-CB00-C9D6-86FE-3A876709F81E}" dt="2024-05-20T20:45:12.143" v="705" actId="1076"/>
          <ac:spMkLst>
            <pc:docMk/>
            <pc:sldMk cId="2288309270" sldId="263"/>
            <ac:spMk id="2" creationId="{F7D99CFF-88E5-8606-24F7-D8F73A5EB3B5}"/>
          </ac:spMkLst>
        </pc:spChg>
        <pc:graphicFrameChg chg="mod ord modGraphic">
          <ac:chgData name="Sandra Radulovski" userId="S::sandra.radulovski@skole.hr::0ebd48d3-58f6-4c7b-a5de-5d00d1eb19f4" providerId="AD" clId="Web-{DA93ACCC-CB00-C9D6-86FE-3A876709F81E}" dt="2024-05-20T20:49:45.166" v="770" actId="20577"/>
          <ac:graphicFrameMkLst>
            <pc:docMk/>
            <pc:sldMk cId="2288309270" sldId="263"/>
            <ac:graphicFrameMk id="7" creationId="{0A45AE39-5CFD-F29E-2F23-21EE041B7DA1}"/>
          </ac:graphicFrameMkLst>
        </pc:graphicFrameChg>
        <pc:picChg chg="mod">
          <ac:chgData name="Sandra Radulovski" userId="S::sandra.radulovski@skole.hr::0ebd48d3-58f6-4c7b-a5de-5d00d1eb19f4" providerId="AD" clId="Web-{DA93ACCC-CB00-C9D6-86FE-3A876709F81E}" dt="2024-05-20T20:45:16.377" v="707"/>
          <ac:picMkLst>
            <pc:docMk/>
            <pc:sldMk cId="2288309270" sldId="263"/>
            <ac:picMk id="5" creationId="{B0355375-E252-C261-2DE7-5279181F9249}"/>
          </ac:picMkLst>
        </pc:picChg>
      </pc:sldChg>
      <pc:sldChg chg="addSp modSp mod modClrScheme chgLayout">
        <pc:chgData name="Sandra Radulovski" userId="S::sandra.radulovski@skole.hr::0ebd48d3-58f6-4c7b-a5de-5d00d1eb19f4" providerId="AD" clId="Web-{DA93ACCC-CB00-C9D6-86FE-3A876709F81E}" dt="2024-05-20T20:55:45.863" v="843" actId="20577"/>
        <pc:sldMkLst>
          <pc:docMk/>
          <pc:sldMk cId="3940319139" sldId="264"/>
        </pc:sldMkLst>
        <pc:spChg chg="mod ord">
          <ac:chgData name="Sandra Radulovski" userId="S::sandra.radulovski@skole.hr::0ebd48d3-58f6-4c7b-a5de-5d00d1eb19f4" providerId="AD" clId="Web-{DA93ACCC-CB00-C9D6-86FE-3A876709F81E}" dt="2024-05-20T20:55:45.863" v="843" actId="20577"/>
          <ac:spMkLst>
            <pc:docMk/>
            <pc:sldMk cId="3940319139" sldId="264"/>
            <ac:spMk id="2" creationId="{B907AB6E-2DDB-9654-70D9-4E64DA323680}"/>
          </ac:spMkLst>
        </pc:spChg>
        <pc:spChg chg="add mod">
          <ac:chgData name="Sandra Radulovski" userId="S::sandra.radulovski@skole.hr::0ebd48d3-58f6-4c7b-a5de-5d00d1eb19f4" providerId="AD" clId="Web-{DA93ACCC-CB00-C9D6-86FE-3A876709F81E}" dt="2024-05-20T20:50:30.995" v="788" actId="1076"/>
          <ac:spMkLst>
            <pc:docMk/>
            <pc:sldMk cId="3940319139" sldId="264"/>
            <ac:spMk id="55" creationId="{D783639B-9C36-D1AC-6495-0D58C5CD0BDB}"/>
          </ac:spMkLst>
        </pc:spChg>
        <pc:graphicFrameChg chg="mod ord modGraphic">
          <ac:chgData name="Sandra Radulovski" userId="S::sandra.radulovski@skole.hr::0ebd48d3-58f6-4c7b-a5de-5d00d1eb19f4" providerId="AD" clId="Web-{DA93ACCC-CB00-C9D6-86FE-3A876709F81E}" dt="2024-05-20T20:51:21.294" v="798" actId="20577"/>
          <ac:graphicFrameMkLst>
            <pc:docMk/>
            <pc:sldMk cId="3940319139" sldId="264"/>
            <ac:graphicFrameMk id="8" creationId="{72FC3E98-FEFA-1A20-BB54-9B13CC76366B}"/>
          </ac:graphicFrameMkLst>
        </pc:graphicFrameChg>
      </pc:sldChg>
      <pc:sldChg chg="addSp modSp mod modClrScheme chgLayout">
        <pc:chgData name="Sandra Radulovski" userId="S::sandra.radulovski@skole.hr::0ebd48d3-58f6-4c7b-a5de-5d00d1eb19f4" providerId="AD" clId="Web-{DA93ACCC-CB00-C9D6-86FE-3A876709F81E}" dt="2024-05-20T20:54:37.268" v="827" actId="20577"/>
        <pc:sldMkLst>
          <pc:docMk/>
          <pc:sldMk cId="2164095216" sldId="265"/>
        </pc:sldMkLst>
        <pc:spChg chg="mod ord">
          <ac:chgData name="Sandra Radulovski" userId="S::sandra.radulovski@skole.hr::0ebd48d3-58f6-4c7b-a5de-5d00d1eb19f4" providerId="AD" clId="Web-{DA93ACCC-CB00-C9D6-86FE-3A876709F81E}" dt="2024-05-20T20:54:37.268" v="827" actId="20577"/>
          <ac:spMkLst>
            <pc:docMk/>
            <pc:sldMk cId="2164095216" sldId="265"/>
            <ac:spMk id="2" creationId="{8FFAAE76-DFEF-DD57-1FD2-8A1B21F63264}"/>
          </ac:spMkLst>
        </pc:spChg>
        <pc:spChg chg="add">
          <ac:chgData name="Sandra Radulovski" userId="S::sandra.radulovski@skole.hr::0ebd48d3-58f6-4c7b-a5de-5d00d1eb19f4" providerId="AD" clId="Web-{DA93ACCC-CB00-C9D6-86FE-3A876709F81E}" dt="2024-05-20T20:51:35.200" v="799"/>
          <ac:spMkLst>
            <pc:docMk/>
            <pc:sldMk cId="2164095216" sldId="265"/>
            <ac:spMk id="41" creationId="{7C88868E-C6CF-082E-2F47-47D07526041A}"/>
          </ac:spMkLst>
        </pc:spChg>
        <pc:graphicFrameChg chg="mod ord modGraphic">
          <ac:chgData name="Sandra Radulovski" userId="S::sandra.radulovski@skole.hr::0ebd48d3-58f6-4c7b-a5de-5d00d1eb19f4" providerId="AD" clId="Web-{DA93ACCC-CB00-C9D6-86FE-3A876709F81E}" dt="2024-05-20T20:53:39.547" v="816" actId="20577"/>
          <ac:graphicFrameMkLst>
            <pc:docMk/>
            <pc:sldMk cId="2164095216" sldId="265"/>
            <ac:graphicFrameMk id="7" creationId="{4A802836-F836-CB06-D3FD-C9175B66F2F3}"/>
          </ac:graphicFrameMkLst>
        </pc:graphicFrameChg>
        <pc:picChg chg="mod">
          <ac:chgData name="Sandra Radulovski" userId="S::sandra.radulovski@skole.hr::0ebd48d3-58f6-4c7b-a5de-5d00d1eb19f4" providerId="AD" clId="Web-{DA93ACCC-CB00-C9D6-86FE-3A876709F81E}" dt="2024-05-20T20:51:51.435" v="804"/>
          <ac:picMkLst>
            <pc:docMk/>
            <pc:sldMk cId="2164095216" sldId="265"/>
            <ac:picMk id="5" creationId="{FB74F5E4-F55D-34E4-1754-563F029C4C4A}"/>
          </ac:picMkLst>
        </pc:picChg>
      </pc:sldChg>
      <pc:sldChg chg="addSp delSp modSp mod modClrScheme chgLayout">
        <pc:chgData name="Sandra Radulovski" userId="S::sandra.radulovski@skole.hr::0ebd48d3-58f6-4c7b-a5de-5d00d1eb19f4" providerId="AD" clId="Web-{DA93ACCC-CB00-C9D6-86FE-3A876709F81E}" dt="2024-05-23T09:49:05.889" v="877" actId="20577"/>
        <pc:sldMkLst>
          <pc:docMk/>
          <pc:sldMk cId="575538679" sldId="266"/>
        </pc:sldMkLst>
        <pc:spChg chg="del mod ord">
          <ac:chgData name="Sandra Radulovski" userId="S::sandra.radulovski@skole.hr::0ebd48d3-58f6-4c7b-a5de-5d00d1eb19f4" providerId="AD" clId="Web-{DA93ACCC-CB00-C9D6-86FE-3A876709F81E}" dt="2024-05-20T20:56:35.755" v="850"/>
          <ac:spMkLst>
            <pc:docMk/>
            <pc:sldMk cId="575538679" sldId="266"/>
            <ac:spMk id="2" creationId="{D503A429-D9EE-A8F5-C9C5-8C8E676DAE64}"/>
          </ac:spMkLst>
        </pc:spChg>
        <pc:spChg chg="add">
          <ac:chgData name="Sandra Radulovski" userId="S::sandra.radulovski@skole.hr::0ebd48d3-58f6-4c7b-a5de-5d00d1eb19f4" providerId="AD" clId="Web-{DA93ACCC-CB00-C9D6-86FE-3A876709F81E}" dt="2024-05-20T20:56:23.036" v="849"/>
          <ac:spMkLst>
            <pc:docMk/>
            <pc:sldMk cId="575538679" sldId="266"/>
            <ac:spMk id="37" creationId="{550EBA22-140A-B5F0-B322-5729221E2101}"/>
          </ac:spMkLst>
        </pc:spChg>
        <pc:spChg chg="add del mod">
          <ac:chgData name="Sandra Radulovski" userId="S::sandra.radulovski@skole.hr::0ebd48d3-58f6-4c7b-a5de-5d00d1eb19f4" providerId="AD" clId="Web-{DA93ACCC-CB00-C9D6-86FE-3A876709F81E}" dt="2024-05-20T20:56:44.881" v="853"/>
          <ac:spMkLst>
            <pc:docMk/>
            <pc:sldMk cId="575538679" sldId="266"/>
            <ac:spMk id="39" creationId="{1825A823-BCFD-CF12-01B0-B3356128FB3D}"/>
          </ac:spMkLst>
        </pc:spChg>
        <pc:spChg chg="add mod">
          <ac:chgData name="Sandra Radulovski" userId="S::sandra.radulovski@skole.hr::0ebd48d3-58f6-4c7b-a5de-5d00d1eb19f4" providerId="AD" clId="Web-{DA93ACCC-CB00-C9D6-86FE-3A876709F81E}" dt="2024-05-20T20:57:32.819" v="865" actId="1076"/>
          <ac:spMkLst>
            <pc:docMk/>
            <pc:sldMk cId="575538679" sldId="266"/>
            <ac:spMk id="46" creationId="{DEB3F7ED-F118-0203-3F4F-4C4D314A1CAB}"/>
          </ac:spMkLst>
        </pc:spChg>
        <pc:graphicFrameChg chg="mod modGraphic">
          <ac:chgData name="Sandra Radulovski" userId="S::sandra.radulovski@skole.hr::0ebd48d3-58f6-4c7b-a5de-5d00d1eb19f4" providerId="AD" clId="Web-{DA93ACCC-CB00-C9D6-86FE-3A876709F81E}" dt="2024-05-23T09:49:05.889" v="877" actId="20577"/>
          <ac:graphicFrameMkLst>
            <pc:docMk/>
            <pc:sldMk cId="575538679" sldId="266"/>
            <ac:graphicFrameMk id="7" creationId="{7A280E36-E0D6-45FD-3ECC-D343334C734F}"/>
          </ac:graphicFrameMkLst>
        </pc:graphicFrameChg>
        <pc:picChg chg="mod">
          <ac:chgData name="Sandra Radulovski" userId="S::sandra.radulovski@skole.hr::0ebd48d3-58f6-4c7b-a5de-5d00d1eb19f4" providerId="AD" clId="Web-{DA93ACCC-CB00-C9D6-86FE-3A876709F81E}" dt="2024-05-20T20:57:21.928" v="862" actId="1076"/>
          <ac:picMkLst>
            <pc:docMk/>
            <pc:sldMk cId="575538679" sldId="266"/>
            <ac:picMk id="5" creationId="{B82384A4-69F9-A7B9-FB04-B73DE603E8A4}"/>
          </ac:picMkLst>
        </pc:picChg>
      </pc:sldChg>
      <pc:sldChg chg="addSp modSp mod modClrScheme chgLayout">
        <pc:chgData name="Sandra Radulovski" userId="S::sandra.radulovski@skole.hr::0ebd48d3-58f6-4c7b-a5de-5d00d1eb19f4" providerId="AD" clId="Web-{DA93ACCC-CB00-C9D6-86FE-3A876709F81E}" dt="2024-05-23T09:46:38.839" v="866"/>
        <pc:sldMkLst>
          <pc:docMk/>
          <pc:sldMk cId="194213964" sldId="267"/>
        </pc:sldMkLst>
        <pc:spChg chg="mod ord">
          <ac:chgData name="Sandra Radulovski" userId="S::sandra.radulovski@skole.hr::0ebd48d3-58f6-4c7b-a5de-5d00d1eb19f4" providerId="AD" clId="Web-{DA93ACCC-CB00-C9D6-86FE-3A876709F81E}" dt="2024-05-20T20:15:35.579" v="8"/>
          <ac:spMkLst>
            <pc:docMk/>
            <pc:sldMk cId="194213964" sldId="267"/>
            <ac:spMk id="2" creationId="{F0349C2D-EE57-4205-12A8-AAE927FBCB10}"/>
          </ac:spMkLst>
        </pc:spChg>
        <pc:spChg chg="add">
          <ac:chgData name="Sandra Radulovski" userId="S::sandra.radulovski@skole.hr::0ebd48d3-58f6-4c7b-a5de-5d00d1eb19f4" providerId="AD" clId="Web-{DA93ACCC-CB00-C9D6-86FE-3A876709F81E}" dt="2024-05-23T09:46:38.839" v="866"/>
          <ac:spMkLst>
            <pc:docMk/>
            <pc:sldMk cId="194213964" sldId="267"/>
            <ac:spMk id="10" creationId="{52B25A07-6F2C-C05F-86C4-042AEB8ADAAA}"/>
          </ac:spMkLst>
        </pc:spChg>
        <pc:graphicFrameChg chg="mod ord">
          <ac:chgData name="Sandra Radulovski" userId="S::sandra.radulovski@skole.hr::0ebd48d3-58f6-4c7b-a5de-5d00d1eb19f4" providerId="AD" clId="Web-{DA93ACCC-CB00-C9D6-86FE-3A876709F81E}" dt="2024-05-20T20:15:35.579" v="8"/>
          <ac:graphicFrameMkLst>
            <pc:docMk/>
            <pc:sldMk cId="194213964" sldId="267"/>
            <ac:graphicFrameMk id="7" creationId="{A24D28B3-7AA1-E4C8-3CC7-80624874DF64}"/>
          </ac:graphicFrameMkLst>
        </pc:graphicFrameChg>
      </pc:sldChg>
      <pc:sldChg chg="modSp mod modClrScheme chgLayout">
        <pc:chgData name="Sandra Radulovski" userId="S::sandra.radulovski@skole.hr::0ebd48d3-58f6-4c7b-a5de-5d00d1eb19f4" providerId="AD" clId="Web-{DA93ACCC-CB00-C9D6-86FE-3A876709F81E}" dt="2024-05-20T20:15:35.579" v="8"/>
        <pc:sldMkLst>
          <pc:docMk/>
          <pc:sldMk cId="2992112564" sldId="268"/>
        </pc:sldMkLst>
        <pc:spChg chg="mod ord">
          <ac:chgData name="Sandra Radulovski" userId="S::sandra.radulovski@skole.hr::0ebd48d3-58f6-4c7b-a5de-5d00d1eb19f4" providerId="AD" clId="Web-{DA93ACCC-CB00-C9D6-86FE-3A876709F81E}" dt="2024-05-20T20:15:35.579" v="8"/>
          <ac:spMkLst>
            <pc:docMk/>
            <pc:sldMk cId="2992112564" sldId="268"/>
            <ac:spMk id="2" creationId="{37660D59-AF53-FAD2-DC98-99504C3895DA}"/>
          </ac:spMkLst>
        </pc:spChg>
      </pc:sldChg>
      <pc:sldChg chg="modSp mod modClrScheme chgLayout">
        <pc:chgData name="Sandra Radulovski" userId="S::sandra.radulovski@skole.hr::0ebd48d3-58f6-4c7b-a5de-5d00d1eb19f4" providerId="AD" clId="Web-{DA93ACCC-CB00-C9D6-86FE-3A876709F81E}" dt="2024-05-23T09:49:29.655" v="880" actId="20577"/>
        <pc:sldMkLst>
          <pc:docMk/>
          <pc:sldMk cId="2107061646" sldId="270"/>
        </pc:sldMkLst>
        <pc:spChg chg="mod ord">
          <ac:chgData name="Sandra Radulovski" userId="S::sandra.radulovski@skole.hr::0ebd48d3-58f6-4c7b-a5de-5d00d1eb19f4" providerId="AD" clId="Web-{DA93ACCC-CB00-C9D6-86FE-3A876709F81E}" dt="2024-05-23T09:49:29.655" v="880" actId="20577"/>
          <ac:spMkLst>
            <pc:docMk/>
            <pc:sldMk cId="2107061646" sldId="270"/>
            <ac:spMk id="2" creationId="{EDB960EC-3743-90DC-161E-5D5074A1D169}"/>
          </ac:spMkLst>
        </pc:spChg>
        <pc:spChg chg="mod ord">
          <ac:chgData name="Sandra Radulovski" userId="S::sandra.radulovski@skole.hr::0ebd48d3-58f6-4c7b-a5de-5d00d1eb19f4" providerId="AD" clId="Web-{DA93ACCC-CB00-C9D6-86FE-3A876709F81E}" dt="2024-05-20T20:15:35.579" v="8"/>
          <ac:spMkLst>
            <pc:docMk/>
            <pc:sldMk cId="2107061646" sldId="270"/>
            <ac:spMk id="4" creationId="{93736E97-98D8-D72E-882D-BFDED5EF0F56}"/>
          </ac:spMkLst>
        </pc:spChg>
        <pc:graphicFrameChg chg="mod ord modGraphic">
          <ac:chgData name="Sandra Radulovski" userId="S::sandra.radulovski@skole.hr::0ebd48d3-58f6-4c7b-a5de-5d00d1eb19f4" providerId="AD" clId="Web-{DA93ACCC-CB00-C9D6-86FE-3A876709F81E}" dt="2024-05-23T09:49:19.733" v="879" actId="20577"/>
          <ac:graphicFrameMkLst>
            <pc:docMk/>
            <pc:sldMk cId="2107061646" sldId="270"/>
            <ac:graphicFrameMk id="7" creationId="{332036C5-9E66-B12C-3540-6A8FA79E3B49}"/>
          </ac:graphicFrameMkLst>
        </pc:graphicFrameChg>
      </pc:sldChg>
      <pc:sldMasterChg chg="del delSldLayout">
        <pc:chgData name="Sandra Radulovski" userId="S::sandra.radulovski@skole.hr::0ebd48d3-58f6-4c7b-a5de-5d00d1eb19f4" providerId="AD" clId="Web-{DA93ACCC-CB00-C9D6-86FE-3A876709F81E}" dt="2024-05-20T20:13:10.075" v="0"/>
        <pc:sldMasterMkLst>
          <pc:docMk/>
          <pc:sldMasterMk cId="1950161815" sldId="2147483867"/>
        </pc:sldMasterMkLst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632415369" sldId="2147483868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359055820" sldId="2147483869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195018486" sldId="2147483870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1929130616" sldId="2147483871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1694395142" sldId="2147483872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1329134564" sldId="2147483873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3427572701" sldId="2147483874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292293988" sldId="2147483875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621106226" sldId="2147483876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1611105780" sldId="2147483877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1084016779" sldId="2147483878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3203189425" sldId="2147483879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2346674700" sldId="2147483880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606578820" sldId="2147483881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2883401405" sldId="2147483882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468580731" sldId="2147483883"/>
          </pc:sldLayoutMkLst>
        </pc:sldLayoutChg>
        <pc:sldLayoutChg chg="del">
          <pc:chgData name="Sandra Radulovski" userId="S::sandra.radulovski@skole.hr::0ebd48d3-58f6-4c7b-a5de-5d00d1eb19f4" providerId="AD" clId="Web-{DA93ACCC-CB00-C9D6-86FE-3A876709F81E}" dt="2024-05-20T20:13:10.075" v="0"/>
          <pc:sldLayoutMkLst>
            <pc:docMk/>
            <pc:sldMasterMk cId="1950161815" sldId="2147483867"/>
            <pc:sldLayoutMk cId="2930220841" sldId="2147483884"/>
          </pc:sldLayoutMkLst>
        </pc:sldLayoutChg>
      </pc:sldMasterChg>
      <pc:sldMasterChg chg="add del addSldLayout delSldLayout modSldLayout">
        <pc:chgData name="Sandra Radulovski" userId="S::sandra.radulovski@skole.hr::0ebd48d3-58f6-4c7b-a5de-5d00d1eb19f4" providerId="AD" clId="Web-{DA93ACCC-CB00-C9D6-86FE-3A876709F81E}" dt="2024-05-20T20:13:34.404" v="1"/>
        <pc:sldMasterMkLst>
          <pc:docMk/>
          <pc:sldMasterMk cId="130102884" sldId="2147483885"/>
        </pc:sldMasterMkLst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2207127252" sldId="2147483886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4101670349" sldId="2147483887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5874936" sldId="2147483888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3810337235" sldId="2147483889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1668498941" sldId="2147483890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1511025969" sldId="2147483891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3178244416" sldId="2147483892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1430768719" sldId="2147483893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480921904" sldId="2147483894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3893574234" sldId="2147483895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34.404" v="1"/>
          <pc:sldLayoutMkLst>
            <pc:docMk/>
            <pc:sldMasterMk cId="130102884" sldId="2147483885"/>
            <pc:sldLayoutMk cId="2508773530" sldId="2147483896"/>
          </pc:sldLayoutMkLst>
        </pc:sldLayoutChg>
      </pc:sldMasterChg>
      <pc:sldMasterChg chg="add del addSldLayout delSldLayout modSldLayout">
        <pc:chgData name="Sandra Radulovski" userId="S::sandra.radulovski@skole.hr::0ebd48d3-58f6-4c7b-a5de-5d00d1eb19f4" providerId="AD" clId="Web-{DA93ACCC-CB00-C9D6-86FE-3A876709F81E}" dt="2024-05-20T20:13:50.217" v="2"/>
        <pc:sldMasterMkLst>
          <pc:docMk/>
          <pc:sldMasterMk cId="2097446108" sldId="2147483897"/>
        </pc:sldMasterMkLst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123347218" sldId="2147483898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2560112651" sldId="2147483899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2143684560" sldId="2147483900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176045990" sldId="2147483901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2247313235" sldId="2147483902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4004301021" sldId="2147483903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3376425010" sldId="2147483904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2957902780" sldId="2147483905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3146732433" sldId="2147483906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4034133321" sldId="2147483907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3:50.217" v="2"/>
          <pc:sldLayoutMkLst>
            <pc:docMk/>
            <pc:sldMasterMk cId="2097446108" sldId="2147483897"/>
            <pc:sldLayoutMk cId="4048412853" sldId="2147483908"/>
          </pc:sldLayoutMkLst>
        </pc:sldLayoutChg>
      </pc:sldMasterChg>
      <pc:sldMasterChg chg="add del addSldLayout delSldLayout modSldLayout">
        <pc:chgData name="Sandra Radulovski" userId="S::sandra.radulovski@skole.hr::0ebd48d3-58f6-4c7b-a5de-5d00d1eb19f4" providerId="AD" clId="Web-{DA93ACCC-CB00-C9D6-86FE-3A876709F81E}" dt="2024-05-20T20:15:35.579" v="8"/>
        <pc:sldMasterMkLst>
          <pc:docMk/>
          <pc:sldMasterMk cId="2693967237" sldId="2147483909"/>
        </pc:sldMasterMkLst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2547540290" sldId="2147483910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3031281620" sldId="2147483911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257959621" sldId="2147483912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2186443864" sldId="2147483913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858391531" sldId="2147483914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1985109540" sldId="2147483915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1631049801" sldId="2147483916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1279689129" sldId="2147483917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1770687292" sldId="2147483918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2964827860" sldId="2147483919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2693967237" sldId="2147483909"/>
            <pc:sldLayoutMk cId="1843771988" sldId="2147483920"/>
          </pc:sldLayoutMkLst>
        </pc:sldLayoutChg>
      </pc:sldMasterChg>
      <pc:sldMasterChg chg="add del addSldLayout delSldLayout modSldLayout">
        <pc:chgData name="Sandra Radulovski" userId="S::sandra.radulovski@skole.hr::0ebd48d3-58f6-4c7b-a5de-5d00d1eb19f4" providerId="AD" clId="Web-{DA93ACCC-CB00-C9D6-86FE-3A876709F81E}" dt="2024-05-20T20:15:35.579" v="8"/>
        <pc:sldMasterMkLst>
          <pc:docMk/>
          <pc:sldMasterMk cId="1360020430" sldId="2147483921"/>
        </pc:sldMasterMkLst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928554500" sldId="2147483922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2366825886" sldId="2147483923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1056436258" sldId="2147483924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2088181895" sldId="2147483925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355862776" sldId="2147483926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3912191879" sldId="2147483927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219906728" sldId="2147483928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733002675" sldId="2147483929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1469332631" sldId="2147483930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3217147555" sldId="2147483931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5.579" v="8"/>
          <pc:sldLayoutMkLst>
            <pc:docMk/>
            <pc:sldMasterMk cId="1360020430" sldId="2147483921"/>
            <pc:sldLayoutMk cId="3466079781" sldId="2147483932"/>
          </pc:sldLayoutMkLst>
        </pc:sldLayoutChg>
      </pc:sldMasterChg>
      <pc:sldMasterChg chg="add del addSldLayout delSldLayout modSldLayout">
        <pc:chgData name="Sandra Radulovski" userId="S::sandra.radulovski@skole.hr::0ebd48d3-58f6-4c7b-a5de-5d00d1eb19f4" providerId="AD" clId="Web-{DA93ACCC-CB00-C9D6-86FE-3A876709F81E}" dt="2024-05-20T20:15:34.235" v="7"/>
        <pc:sldMasterMkLst>
          <pc:docMk/>
          <pc:sldMasterMk cId="3302664819" sldId="2147483933"/>
        </pc:sldMasterMkLst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3083956446" sldId="2147483934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4234111642" sldId="2147483935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4106625227" sldId="2147483936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187806703" sldId="2147483937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3954614483" sldId="2147483938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1567977808" sldId="2147483939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1450942771" sldId="2147483940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1068159675" sldId="2147483941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1751068886" sldId="2147483942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944663575" sldId="2147483943"/>
          </pc:sldLayoutMkLst>
        </pc:sldLayoutChg>
        <pc:sldLayoutChg chg="add del mod replId">
          <pc:chgData name="Sandra Radulovski" userId="S::sandra.radulovski@skole.hr::0ebd48d3-58f6-4c7b-a5de-5d00d1eb19f4" providerId="AD" clId="Web-{DA93ACCC-CB00-C9D6-86FE-3A876709F81E}" dt="2024-05-20T20:15:34.235" v="7"/>
          <pc:sldLayoutMkLst>
            <pc:docMk/>
            <pc:sldMasterMk cId="3302664819" sldId="2147483933"/>
            <pc:sldLayoutMk cId="2414988263" sldId="2147483944"/>
          </pc:sldLayoutMkLst>
        </pc:sldLayoutChg>
      </pc:sldMasterChg>
    </pc:docChg>
  </pc:docChgLst>
  <pc:docChgLst>
    <pc:chgData name="Josip Lovrić" userId="S::josip.lovric18@skole.hr::2ea67296-2aec-4000-8695-3724fb51d2be" providerId="AD" clId="Web-{153F6299-F451-E07A-CD28-353FF2D84E40}"/>
    <pc:docChg chg="modSld">
      <pc:chgData name="Josip Lovrić" userId="S::josip.lovric18@skole.hr::2ea67296-2aec-4000-8695-3724fb51d2be" providerId="AD" clId="Web-{153F6299-F451-E07A-CD28-353FF2D84E40}" dt="2024-05-10T09:48:45.413" v="67" actId="20577"/>
      <pc:docMkLst>
        <pc:docMk/>
      </pc:docMkLst>
      <pc:sldChg chg="modSp">
        <pc:chgData name="Josip Lovrić" userId="S::josip.lovric18@skole.hr::2ea67296-2aec-4000-8695-3724fb51d2be" providerId="AD" clId="Web-{153F6299-F451-E07A-CD28-353FF2D84E40}" dt="2024-05-10T09:48:45.413" v="67" actId="20577"/>
        <pc:sldMkLst>
          <pc:docMk/>
          <pc:sldMk cId="580843839" sldId="257"/>
        </pc:sldMkLst>
        <pc:spChg chg="mod">
          <ac:chgData name="Josip Lovrić" userId="S::josip.lovric18@skole.hr::2ea67296-2aec-4000-8695-3724fb51d2be" providerId="AD" clId="Web-{153F6299-F451-E07A-CD28-353FF2D84E40}" dt="2024-05-10T09:48:45.413" v="67" actId="20577"/>
          <ac:spMkLst>
            <pc:docMk/>
            <pc:sldMk cId="580843839" sldId="257"/>
            <ac:spMk id="3" creationId="{84596BDE-959E-BA15-F58C-26F017C35787}"/>
          </ac:spMkLst>
        </pc:spChg>
      </pc:sldChg>
    </pc:docChg>
  </pc:docChgLst>
  <pc:docChgLst>
    <pc:chgData name="Josip Lovrić" userId="S::josip.lovric18@skole.hr::2ea67296-2aec-4000-8695-3724fb51d2be" providerId="AD" clId="Web-{563DBC9B-5C92-2528-3AE2-7A087C4A51A9}"/>
    <pc:docChg chg="addSld delSld modSld">
      <pc:chgData name="Josip Lovrić" userId="S::josip.lovric18@skole.hr::2ea67296-2aec-4000-8695-3724fb51d2be" providerId="AD" clId="Web-{563DBC9B-5C92-2528-3AE2-7A087C4A51A9}" dt="2024-05-10T04:30:55.771" v="1465"/>
      <pc:docMkLst>
        <pc:docMk/>
      </pc:docMkLst>
      <pc:sldChg chg="addSp delSp modSp mod setBg">
        <pc:chgData name="Josip Lovrić" userId="S::josip.lovric18@skole.hr::2ea67296-2aec-4000-8695-3724fb51d2be" providerId="AD" clId="Web-{563DBC9B-5C92-2528-3AE2-7A087C4A51A9}" dt="2024-05-10T04:27:40.081" v="1455" actId="20577"/>
        <pc:sldMkLst>
          <pc:docMk/>
          <pc:sldMk cId="109857222" sldId="256"/>
        </pc:sldMkLst>
        <pc:spChg chg="mod">
          <ac:chgData name="Josip Lovrić" userId="S::josip.lovric18@skole.hr::2ea67296-2aec-4000-8695-3724fb51d2be" providerId="AD" clId="Web-{563DBC9B-5C92-2528-3AE2-7A087C4A51A9}" dt="2024-05-10T04:27:40.081" v="145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osip Lovrić" userId="S::josip.lovric18@skole.hr::2ea67296-2aec-4000-8695-3724fb51d2be" providerId="AD" clId="Web-{563DBC9B-5C92-2528-3AE2-7A087C4A51A9}" dt="2024-05-10T03:28:11.572" v="231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7:42.186" v="26"/>
          <ac:spMkLst>
            <pc:docMk/>
            <pc:sldMk cId="109857222" sldId="256"/>
            <ac:spMk id="9" creationId="{0671A8AE-40A1-4631-A6B8-581AFF065482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7:42.186" v="26"/>
          <ac:spMkLst>
            <pc:docMk/>
            <pc:sldMk cId="109857222" sldId="256"/>
            <ac:spMk id="11" creationId="{AB58EF07-17C2-48CF-ABB0-EEF1F17CB8F0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7:42.186" v="26"/>
          <ac:spMkLst>
            <pc:docMk/>
            <pc:sldMk cId="109857222" sldId="256"/>
            <ac:spMk id="13" creationId="{AF2F604E-43BE-4DC3-B983-E071523364F8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7:42.186" v="26"/>
          <ac:spMkLst>
            <pc:docMk/>
            <pc:sldMk cId="109857222" sldId="256"/>
            <ac:spMk id="15" creationId="{08C9B587-E65E-4B52-B37C-ABEBB6E87928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8:00.233" v="29"/>
          <ac:spMkLst>
            <pc:docMk/>
            <pc:sldMk cId="109857222" sldId="256"/>
            <ac:spMk id="17" creationId="{9203DE33-2CD4-4CA8-9AF3-37C3B65133B0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8:00.233" v="29"/>
          <ac:spMkLst>
            <pc:docMk/>
            <pc:sldMk cId="109857222" sldId="256"/>
            <ac:spMk id="18" creationId="{0AF57B88-1D4C-41FA-A761-EC1DD10C35CB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8:00.233" v="29"/>
          <ac:spMkLst>
            <pc:docMk/>
            <pc:sldMk cId="109857222" sldId="256"/>
            <ac:spMk id="19" creationId="{D2548F45-5164-4ABB-8212-7F293FDED8D4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8:00.233" v="29"/>
          <ac:spMkLst>
            <pc:docMk/>
            <pc:sldMk cId="109857222" sldId="256"/>
            <ac:spMk id="20" creationId="{5E81CCFB-7BEF-4186-86FB-D09450B4D02D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8:20.468" v="34"/>
          <ac:spMkLst>
            <pc:docMk/>
            <pc:sldMk cId="109857222" sldId="256"/>
            <ac:spMk id="25" creationId="{9180DE06-7362-4888-AADA-7AADD57AC49D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8:20.468" v="34"/>
          <ac:spMkLst>
            <pc:docMk/>
            <pc:sldMk cId="109857222" sldId="256"/>
            <ac:spMk id="31" creationId="{04357C93-F0CB-4A1C-8F77-4E9063789819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8:16.312" v="31"/>
          <ac:spMkLst>
            <pc:docMk/>
            <pc:sldMk cId="109857222" sldId="256"/>
            <ac:spMk id="36" creationId="{9180DE06-7362-4888-AADA-7AADD57AC49D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28:11.572" v="231"/>
          <ac:spMkLst>
            <pc:docMk/>
            <pc:sldMk cId="109857222" sldId="256"/>
            <ac:spMk id="40" creationId="{463E6235-1649-4B47-9862-4026FC473B6F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8:16.312" v="31"/>
          <ac:spMkLst>
            <pc:docMk/>
            <pc:sldMk cId="109857222" sldId="256"/>
            <ac:spMk id="42" creationId="{04357C93-F0CB-4A1C-8F77-4E9063789819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8:20.452" v="33"/>
          <ac:spMkLst>
            <pc:docMk/>
            <pc:sldMk cId="109857222" sldId="256"/>
            <ac:spMk id="44" creationId="{043017B7-DB56-477D-A4AE-8EC1B3C99C78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18:20.452" v="33"/>
          <ac:spMkLst>
            <pc:docMk/>
            <pc:sldMk cId="109857222" sldId="256"/>
            <ac:spMk id="46" creationId="{04357C93-F0CB-4A1C-8F77-4E9063789819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28:11.572" v="231"/>
          <ac:spMkLst>
            <pc:docMk/>
            <pc:sldMk cId="109857222" sldId="256"/>
            <ac:spMk id="48" creationId="{B9D7E975-9161-4F2D-AC53-69E1912F6B5D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28:11.572" v="231"/>
          <ac:spMkLst>
            <pc:docMk/>
            <pc:sldMk cId="109857222" sldId="256"/>
            <ac:spMk id="49" creationId="{827DC2C4-B485-428A-BF4A-472D2967F47F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28:11.541" v="230"/>
          <ac:spMkLst>
            <pc:docMk/>
            <pc:sldMk cId="109857222" sldId="256"/>
            <ac:spMk id="54" creationId="{9B7AD9F6-8CE7-4299-8FC6-328F4DCD3FF9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28:11.541" v="230"/>
          <ac:spMkLst>
            <pc:docMk/>
            <pc:sldMk cId="109857222" sldId="256"/>
            <ac:spMk id="56" creationId="{F49775AF-8896-43EE-92C6-83497D6DC56F}"/>
          </ac:spMkLst>
        </pc:spChg>
        <pc:spChg chg="add">
          <ac:chgData name="Josip Lovrić" userId="S::josip.lovric18@skole.hr::2ea67296-2aec-4000-8695-3724fb51d2be" providerId="AD" clId="Web-{563DBC9B-5C92-2528-3AE2-7A087C4A51A9}" dt="2024-05-10T03:28:11.572" v="231"/>
          <ac:spMkLst>
            <pc:docMk/>
            <pc:sldMk cId="109857222" sldId="256"/>
            <ac:spMk id="59" creationId="{27427488-068E-4B55-AC8D-CD070B8CD46D}"/>
          </ac:spMkLst>
        </pc:spChg>
        <pc:spChg chg="add">
          <ac:chgData name="Josip Lovrić" userId="S::josip.lovric18@skole.hr::2ea67296-2aec-4000-8695-3724fb51d2be" providerId="AD" clId="Web-{563DBC9B-5C92-2528-3AE2-7A087C4A51A9}" dt="2024-05-10T03:28:11.572" v="231"/>
          <ac:spMkLst>
            <pc:docMk/>
            <pc:sldMk cId="109857222" sldId="256"/>
            <ac:spMk id="60" creationId="{7E13C525-8EE3-4288-848F-C9B2A174F22B}"/>
          </ac:spMkLst>
        </pc:spChg>
        <pc:spChg chg="add">
          <ac:chgData name="Josip Lovrić" userId="S::josip.lovric18@skole.hr::2ea67296-2aec-4000-8695-3724fb51d2be" providerId="AD" clId="Web-{563DBC9B-5C92-2528-3AE2-7A087C4A51A9}" dt="2024-05-10T03:28:11.572" v="231"/>
          <ac:spMkLst>
            <pc:docMk/>
            <pc:sldMk cId="109857222" sldId="256"/>
            <ac:spMk id="62" creationId="{A20AF199-99C2-4569-9CAF-24514AE5E82A}"/>
          </ac:spMkLst>
        </pc:spChg>
        <pc:grpChg chg="add del">
          <ac:chgData name="Josip Lovrić" userId="S::josip.lovric18@skole.hr::2ea67296-2aec-4000-8695-3724fb51d2be" providerId="AD" clId="Web-{563DBC9B-5C92-2528-3AE2-7A087C4A51A9}" dt="2024-05-10T03:18:20.468" v="34"/>
          <ac:grpSpMkLst>
            <pc:docMk/>
            <pc:sldMk cId="109857222" sldId="256"/>
            <ac:grpSpMk id="27" creationId="{3AF6A671-C637-4547-85F4-51B6D1881399}"/>
          </ac:grpSpMkLst>
        </pc:grpChg>
        <pc:grpChg chg="add del">
          <ac:chgData name="Josip Lovrić" userId="S::josip.lovric18@skole.hr::2ea67296-2aec-4000-8695-3724fb51d2be" providerId="AD" clId="Web-{563DBC9B-5C92-2528-3AE2-7A087C4A51A9}" dt="2024-05-10T03:18:16.312" v="31"/>
          <ac:grpSpMkLst>
            <pc:docMk/>
            <pc:sldMk cId="109857222" sldId="256"/>
            <ac:grpSpMk id="38" creationId="{3AF6A671-C637-4547-85F4-51B6D1881399}"/>
          </ac:grpSpMkLst>
        </pc:grpChg>
        <pc:grpChg chg="add del">
          <ac:chgData name="Josip Lovrić" userId="S::josip.lovric18@skole.hr::2ea67296-2aec-4000-8695-3724fb51d2be" providerId="AD" clId="Web-{563DBC9B-5C92-2528-3AE2-7A087C4A51A9}" dt="2024-05-10T03:18:20.452" v="33"/>
          <ac:grpSpMkLst>
            <pc:docMk/>
            <pc:sldMk cId="109857222" sldId="256"/>
            <ac:grpSpMk id="45" creationId="{3AF6A671-C637-4547-85F4-51B6D1881399}"/>
          </ac:grpSpMkLst>
        </pc:grpChg>
        <pc:grpChg chg="add">
          <ac:chgData name="Josip Lovrić" userId="S::josip.lovric18@skole.hr::2ea67296-2aec-4000-8695-3724fb51d2be" providerId="AD" clId="Web-{563DBC9B-5C92-2528-3AE2-7A087C4A51A9}" dt="2024-05-10T03:28:11.572" v="231"/>
          <ac:grpSpMkLst>
            <pc:docMk/>
            <pc:sldMk cId="109857222" sldId="256"/>
            <ac:grpSpMk id="61" creationId="{D77C2DC4-03FC-4BF3-9F66-E9A3066EE468}"/>
          </ac:grpSpMkLst>
        </pc:grpChg>
        <pc:picChg chg="add del mod ord">
          <ac:chgData name="Josip Lovrić" userId="S::josip.lovric18@skole.hr::2ea67296-2aec-4000-8695-3724fb51d2be" providerId="AD" clId="Web-{563DBC9B-5C92-2528-3AE2-7A087C4A51A9}" dt="2024-05-10T03:27:33.931" v="227"/>
          <ac:picMkLst>
            <pc:docMk/>
            <pc:sldMk cId="109857222" sldId="256"/>
            <ac:picMk id="4" creationId="{4232B328-AE3D-B1E0-FA57-73B827D67037}"/>
          </ac:picMkLst>
        </pc:picChg>
        <pc:picChg chg="add mod">
          <ac:chgData name="Josip Lovrić" userId="S::josip.lovric18@skole.hr::2ea67296-2aec-4000-8695-3724fb51d2be" providerId="AD" clId="Web-{563DBC9B-5C92-2528-3AE2-7A087C4A51A9}" dt="2024-05-10T03:28:11.572" v="231"/>
          <ac:picMkLst>
            <pc:docMk/>
            <pc:sldMk cId="109857222" sldId="256"/>
            <ac:picMk id="5" creationId="{590869AB-0068-B7AF-620B-83946D210F01}"/>
          </ac:picMkLst>
        </pc:picChg>
      </pc:sldChg>
      <pc:sldChg chg="addSp delSp modSp new mod setBg">
        <pc:chgData name="Josip Lovrić" userId="S::josip.lovric18@skole.hr::2ea67296-2aec-4000-8695-3724fb51d2be" providerId="AD" clId="Web-{563DBC9B-5C92-2528-3AE2-7A087C4A51A9}" dt="2024-05-10T04:26:56.987" v="1443" actId="20577"/>
        <pc:sldMkLst>
          <pc:docMk/>
          <pc:sldMk cId="580843839" sldId="257"/>
        </pc:sldMkLst>
        <pc:spChg chg="mod">
          <ac:chgData name="Josip Lovrić" userId="S::josip.lovric18@skole.hr::2ea67296-2aec-4000-8695-3724fb51d2be" providerId="AD" clId="Web-{563DBC9B-5C92-2528-3AE2-7A087C4A51A9}" dt="2024-05-10T03:29:09.276" v="242"/>
          <ac:spMkLst>
            <pc:docMk/>
            <pc:sldMk cId="580843839" sldId="257"/>
            <ac:spMk id="2" creationId="{FD9FACDC-683C-94A3-C403-29FABE219D56}"/>
          </ac:spMkLst>
        </pc:spChg>
        <pc:spChg chg="mod ord">
          <ac:chgData name="Josip Lovrić" userId="S::josip.lovric18@skole.hr::2ea67296-2aec-4000-8695-3724fb51d2be" providerId="AD" clId="Web-{563DBC9B-5C92-2528-3AE2-7A087C4A51A9}" dt="2024-05-10T04:26:56.987" v="1443" actId="20577"/>
          <ac:spMkLst>
            <pc:docMk/>
            <pc:sldMk cId="580843839" sldId="257"/>
            <ac:spMk id="3" creationId="{84596BDE-959E-BA15-F58C-26F017C35787}"/>
          </ac:spMkLst>
        </pc:spChg>
        <pc:spChg chg="mod ord">
          <ac:chgData name="Josip Lovrić" userId="S::josip.lovric18@skole.hr::2ea67296-2aec-4000-8695-3724fb51d2be" providerId="AD" clId="Web-{563DBC9B-5C92-2528-3AE2-7A087C4A51A9}" dt="2024-05-10T03:29:09.276" v="242"/>
          <ac:spMkLst>
            <pc:docMk/>
            <pc:sldMk cId="580843839" sldId="257"/>
            <ac:spMk id="4" creationId="{828F8B17-971B-32D0-5BE3-43E4B12572A2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29:09.276" v="242"/>
          <ac:spMkLst>
            <pc:docMk/>
            <pc:sldMk cId="580843839" sldId="257"/>
            <ac:spMk id="11" creationId="{5C8908E2-EE49-44D2-9428-A28D2312A8D5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29:09.276" v="242"/>
          <ac:spMkLst>
            <pc:docMk/>
            <pc:sldMk cId="580843839" sldId="257"/>
            <ac:spMk id="17" creationId="{7449A6C7-D15F-4AA5-BFA5-71A404B47016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29:09.276" v="242"/>
          <ac:spMkLst>
            <pc:docMk/>
            <pc:sldMk cId="580843839" sldId="257"/>
            <ac:spMk id="19" creationId="{ED888B23-07FA-482A-96DF-47E31AF1A603}"/>
          </ac:spMkLst>
        </pc:spChg>
        <pc:spChg chg="add">
          <ac:chgData name="Josip Lovrić" userId="S::josip.lovric18@skole.hr::2ea67296-2aec-4000-8695-3724fb51d2be" providerId="AD" clId="Web-{563DBC9B-5C92-2528-3AE2-7A087C4A51A9}" dt="2024-05-10T03:29:09.276" v="242"/>
          <ac:spMkLst>
            <pc:docMk/>
            <pc:sldMk cId="580843839" sldId="257"/>
            <ac:spMk id="24" creationId="{04812C46-200A-4DEB-A05E-3ED6C68C2387}"/>
          </ac:spMkLst>
        </pc:spChg>
        <pc:spChg chg="add">
          <ac:chgData name="Josip Lovrić" userId="S::josip.lovric18@skole.hr::2ea67296-2aec-4000-8695-3724fb51d2be" providerId="AD" clId="Web-{563DBC9B-5C92-2528-3AE2-7A087C4A51A9}" dt="2024-05-10T03:29:09.276" v="242"/>
          <ac:spMkLst>
            <pc:docMk/>
            <pc:sldMk cId="580843839" sldId="257"/>
            <ac:spMk id="26" creationId="{D1EA859B-E555-4109-94F3-6700E046E008}"/>
          </ac:spMkLst>
        </pc:spChg>
        <pc:grpChg chg="add del">
          <ac:chgData name="Josip Lovrić" userId="S::josip.lovric18@skole.hr::2ea67296-2aec-4000-8695-3724fb51d2be" providerId="AD" clId="Web-{563DBC9B-5C92-2528-3AE2-7A087C4A51A9}" dt="2024-05-10T03:29:09.276" v="242"/>
          <ac:grpSpMkLst>
            <pc:docMk/>
            <pc:sldMk cId="580843839" sldId="257"/>
            <ac:grpSpMk id="13" creationId="{05314994-6337-4875-8CF5-652CAFE8342C}"/>
          </ac:grpSpMkLst>
        </pc:grpChg>
        <pc:picChg chg="add mod ord">
          <ac:chgData name="Josip Lovrić" userId="S::josip.lovric18@skole.hr::2ea67296-2aec-4000-8695-3724fb51d2be" providerId="AD" clId="Web-{563DBC9B-5C92-2528-3AE2-7A087C4A51A9}" dt="2024-05-10T03:29:09.276" v="242"/>
          <ac:picMkLst>
            <pc:docMk/>
            <pc:sldMk cId="580843839" sldId="257"/>
            <ac:picMk id="5" creationId="{7D4BE4FB-7E33-ACA1-F3D7-ED361159B184}"/>
          </ac:picMkLst>
        </pc:picChg>
      </pc:sldChg>
      <pc:sldChg chg="new del">
        <pc:chgData name="Josip Lovrić" userId="S::josip.lovric18@skole.hr::2ea67296-2aec-4000-8695-3724fb51d2be" providerId="AD" clId="Web-{563DBC9B-5C92-2528-3AE2-7A087C4A51A9}" dt="2024-05-10T03:18:47.250" v="35"/>
        <pc:sldMkLst>
          <pc:docMk/>
          <pc:sldMk cId="595986534" sldId="257"/>
        </pc:sldMkLst>
      </pc:sldChg>
      <pc:sldChg chg="modSp new del">
        <pc:chgData name="Josip Lovrić" userId="S::josip.lovric18@skole.hr::2ea67296-2aec-4000-8695-3724fb51d2be" providerId="AD" clId="Web-{563DBC9B-5C92-2528-3AE2-7A087C4A51A9}" dt="2024-05-10T03:27:26.337" v="226"/>
        <pc:sldMkLst>
          <pc:docMk/>
          <pc:sldMk cId="770612872" sldId="258"/>
        </pc:sldMkLst>
        <pc:spChg chg="mod">
          <ac:chgData name="Josip Lovrić" userId="S::josip.lovric18@skole.hr::2ea67296-2aec-4000-8695-3724fb51d2be" providerId="AD" clId="Web-{563DBC9B-5C92-2528-3AE2-7A087C4A51A9}" dt="2024-05-10T03:27:23.962" v="225" actId="20577"/>
          <ac:spMkLst>
            <pc:docMk/>
            <pc:sldMk cId="770612872" sldId="258"/>
            <ac:spMk id="3" creationId="{52DAD67F-306A-3D94-A41B-3FD0700CC7D1}"/>
          </ac:spMkLst>
        </pc:spChg>
      </pc:sldChg>
      <pc:sldChg chg="delSp modSp new del mod modClrScheme chgLayout">
        <pc:chgData name="Josip Lovrić" userId="S::josip.lovric18@skole.hr::2ea67296-2aec-4000-8695-3724fb51d2be" providerId="AD" clId="Web-{563DBC9B-5C92-2528-3AE2-7A087C4A51A9}" dt="2024-05-10T03:26:42.571" v="216"/>
        <pc:sldMkLst>
          <pc:docMk/>
          <pc:sldMk cId="1846375232" sldId="258"/>
        </pc:sldMkLst>
        <pc:spChg chg="mod ord">
          <ac:chgData name="Josip Lovrić" userId="S::josip.lovric18@skole.hr::2ea67296-2aec-4000-8695-3724fb51d2be" providerId="AD" clId="Web-{563DBC9B-5C92-2528-3AE2-7A087C4A51A9}" dt="2024-05-10T03:26:16.055" v="209"/>
          <ac:spMkLst>
            <pc:docMk/>
            <pc:sldMk cId="1846375232" sldId="258"/>
            <ac:spMk id="2" creationId="{B7B7CA87-2385-2974-0E28-650DE0702919}"/>
          </ac:spMkLst>
        </pc:spChg>
        <pc:spChg chg="mod ord">
          <ac:chgData name="Josip Lovrić" userId="S::josip.lovric18@skole.hr::2ea67296-2aec-4000-8695-3724fb51d2be" providerId="AD" clId="Web-{563DBC9B-5C92-2528-3AE2-7A087C4A51A9}" dt="2024-05-10T03:26:29.930" v="215" actId="20577"/>
          <ac:spMkLst>
            <pc:docMk/>
            <pc:sldMk cId="1846375232" sldId="258"/>
            <ac:spMk id="3" creationId="{4C5039C0-0FD0-E279-2B46-5187F2BC540C}"/>
          </ac:spMkLst>
        </pc:spChg>
        <pc:spChg chg="del">
          <ac:chgData name="Josip Lovrić" userId="S::josip.lovric18@skole.hr::2ea67296-2aec-4000-8695-3724fb51d2be" providerId="AD" clId="Web-{563DBC9B-5C92-2528-3AE2-7A087C4A51A9}" dt="2024-05-10T03:26:16.055" v="209"/>
          <ac:spMkLst>
            <pc:docMk/>
            <pc:sldMk cId="1846375232" sldId="258"/>
            <ac:spMk id="4" creationId="{FF9EFE39-083D-8BE9-EE95-A17BC5B63822}"/>
          </ac:spMkLst>
        </pc:spChg>
      </pc:sldChg>
      <pc:sldChg chg="modSp new">
        <pc:chgData name="Josip Lovrić" userId="S::josip.lovric18@skole.hr::2ea67296-2aec-4000-8695-3724fb51d2be" providerId="AD" clId="Web-{563DBC9B-5C92-2528-3AE2-7A087C4A51A9}" dt="2024-05-10T04:28:49.879" v="1459" actId="14100"/>
        <pc:sldMkLst>
          <pc:docMk/>
          <pc:sldMk cId="3251435268" sldId="258"/>
        </pc:sldMkLst>
        <pc:spChg chg="mod">
          <ac:chgData name="Josip Lovrić" userId="S::josip.lovric18@skole.hr::2ea67296-2aec-4000-8695-3724fb51d2be" providerId="AD" clId="Web-{563DBC9B-5C92-2528-3AE2-7A087C4A51A9}" dt="2024-05-10T03:44:50.661" v="615" actId="20577"/>
          <ac:spMkLst>
            <pc:docMk/>
            <pc:sldMk cId="3251435268" sldId="258"/>
            <ac:spMk id="2" creationId="{F43ABD1E-6610-0DFF-B274-9202C15841EF}"/>
          </ac:spMkLst>
        </pc:spChg>
        <pc:spChg chg="mod">
          <ac:chgData name="Josip Lovrić" userId="S::josip.lovric18@skole.hr::2ea67296-2aec-4000-8695-3724fb51d2be" providerId="AD" clId="Web-{563DBC9B-5C92-2528-3AE2-7A087C4A51A9}" dt="2024-05-10T04:28:49.879" v="1459" actId="14100"/>
          <ac:spMkLst>
            <pc:docMk/>
            <pc:sldMk cId="3251435268" sldId="258"/>
            <ac:spMk id="3" creationId="{7ED37810-6CC5-AA7E-31E1-5532F57DEE4C}"/>
          </ac:spMkLst>
        </pc:spChg>
      </pc:sldChg>
      <pc:sldChg chg="add del">
        <pc:chgData name="Josip Lovrić" userId="S::josip.lovric18@skole.hr::2ea67296-2aec-4000-8695-3724fb51d2be" providerId="AD" clId="Web-{563DBC9B-5C92-2528-3AE2-7A087C4A51A9}" dt="2024-05-10T03:26:59.680" v="219"/>
        <pc:sldMkLst>
          <pc:docMk/>
          <pc:sldMk cId="1846375232" sldId="259"/>
        </pc:sldMkLst>
      </pc:sldChg>
      <pc:sldChg chg="addSp delSp modSp new">
        <pc:chgData name="Josip Lovrić" userId="S::josip.lovric18@skole.hr::2ea67296-2aec-4000-8695-3724fb51d2be" providerId="AD" clId="Web-{563DBC9B-5C92-2528-3AE2-7A087C4A51A9}" dt="2024-05-10T04:27:29.378" v="1452" actId="20577"/>
        <pc:sldMkLst>
          <pc:docMk/>
          <pc:sldMk cId="3540549288" sldId="259"/>
        </pc:sldMkLst>
        <pc:spChg chg="mod">
          <ac:chgData name="Josip Lovrić" userId="S::josip.lovric18@skole.hr::2ea67296-2aec-4000-8695-3724fb51d2be" providerId="AD" clId="Web-{563DBC9B-5C92-2528-3AE2-7A087C4A51A9}" dt="2024-05-10T03:36:17.483" v="405" actId="20577"/>
          <ac:spMkLst>
            <pc:docMk/>
            <pc:sldMk cId="3540549288" sldId="259"/>
            <ac:spMk id="2" creationId="{B31E10A6-6404-E0AE-5FB4-E879C6FB8D8C}"/>
          </ac:spMkLst>
        </pc:spChg>
        <pc:spChg chg="del mod">
          <ac:chgData name="Josip Lovrić" userId="S::josip.lovric18@skole.hr::2ea67296-2aec-4000-8695-3724fb51d2be" providerId="AD" clId="Web-{563DBC9B-5C92-2528-3AE2-7A087C4A51A9}" dt="2024-05-10T03:34:28.951" v="382"/>
          <ac:spMkLst>
            <pc:docMk/>
            <pc:sldMk cId="3540549288" sldId="259"/>
            <ac:spMk id="3" creationId="{DFC56F5A-67FA-D196-2C19-3CDC45D47E89}"/>
          </ac:spMkLst>
        </pc:spChg>
        <pc:graphicFrameChg chg="add modGraphic">
          <ac:chgData name="Josip Lovrić" userId="S::josip.lovric18@skole.hr::2ea67296-2aec-4000-8695-3724fb51d2be" providerId="AD" clId="Web-{563DBC9B-5C92-2528-3AE2-7A087C4A51A9}" dt="2024-05-10T04:27:29.378" v="1452" actId="20577"/>
          <ac:graphicFrameMkLst>
            <pc:docMk/>
            <pc:sldMk cId="3540549288" sldId="259"/>
            <ac:graphicFrameMk id="7" creationId="{8A6DC361-E31D-ABCB-97F3-92EA3CCBB32E}"/>
          </ac:graphicFrameMkLst>
        </pc:graphicFrameChg>
        <pc:picChg chg="add mod">
          <ac:chgData name="Josip Lovrić" userId="S::josip.lovric18@skole.hr::2ea67296-2aec-4000-8695-3724fb51d2be" providerId="AD" clId="Web-{563DBC9B-5C92-2528-3AE2-7A087C4A51A9}" dt="2024-05-10T03:35:26.233" v="393" actId="1076"/>
          <ac:picMkLst>
            <pc:docMk/>
            <pc:sldMk cId="3540549288" sldId="259"/>
            <ac:picMk id="5" creationId="{CB9BA08C-1B3C-26D2-331C-B33E10BD941D}"/>
          </ac:picMkLst>
        </pc:picChg>
      </pc:sldChg>
      <pc:sldChg chg="addSp delSp modSp new">
        <pc:chgData name="Josip Lovrić" userId="S::josip.lovric18@skole.hr::2ea67296-2aec-4000-8695-3724fb51d2be" providerId="AD" clId="Web-{563DBC9B-5C92-2528-3AE2-7A087C4A51A9}" dt="2024-05-10T03:39:45.205" v="499" actId="1076"/>
        <pc:sldMkLst>
          <pc:docMk/>
          <pc:sldMk cId="1494952339" sldId="260"/>
        </pc:sldMkLst>
        <pc:spChg chg="mod">
          <ac:chgData name="Josip Lovrić" userId="S::josip.lovric18@skole.hr::2ea67296-2aec-4000-8695-3724fb51d2be" providerId="AD" clId="Web-{563DBC9B-5C92-2528-3AE2-7A087C4A51A9}" dt="2024-05-10T03:37:33.687" v="429" actId="20577"/>
          <ac:spMkLst>
            <pc:docMk/>
            <pc:sldMk cId="1494952339" sldId="260"/>
            <ac:spMk id="2" creationId="{8525A0D3-3EBD-1EF0-93A1-B5B496849A96}"/>
          </ac:spMkLst>
        </pc:spChg>
        <pc:spChg chg="del mod">
          <ac:chgData name="Josip Lovrić" userId="S::josip.lovric18@skole.hr::2ea67296-2aec-4000-8695-3724fb51d2be" providerId="AD" clId="Web-{563DBC9B-5C92-2528-3AE2-7A087C4A51A9}" dt="2024-05-10T03:39:37.642" v="496"/>
          <ac:spMkLst>
            <pc:docMk/>
            <pc:sldMk cId="1494952339" sldId="260"/>
            <ac:spMk id="3" creationId="{97FE50F0-3FC9-3AA0-B27D-4E22EEFC78A7}"/>
          </ac:spMkLst>
        </pc:spChg>
        <pc:graphicFrameChg chg="add">
          <ac:chgData name="Josip Lovrić" userId="S::josip.lovric18@skole.hr::2ea67296-2aec-4000-8695-3724fb51d2be" providerId="AD" clId="Web-{563DBC9B-5C92-2528-3AE2-7A087C4A51A9}" dt="2024-05-10T03:39:37.642" v="496"/>
          <ac:graphicFrameMkLst>
            <pc:docMk/>
            <pc:sldMk cId="1494952339" sldId="260"/>
            <ac:graphicFrameMk id="7" creationId="{6CE40A37-3616-5026-7604-E88FC64B1D1D}"/>
          </ac:graphicFrameMkLst>
        </pc:graphicFrameChg>
        <pc:picChg chg="add mod">
          <ac:chgData name="Josip Lovrić" userId="S::josip.lovric18@skole.hr::2ea67296-2aec-4000-8695-3724fb51d2be" providerId="AD" clId="Web-{563DBC9B-5C92-2528-3AE2-7A087C4A51A9}" dt="2024-05-10T03:39:45.205" v="499" actId="1076"/>
          <ac:picMkLst>
            <pc:docMk/>
            <pc:sldMk cId="1494952339" sldId="260"/>
            <ac:picMk id="5" creationId="{20903BF7-C85E-375D-4294-C96D9C4EBC53}"/>
          </ac:picMkLst>
        </pc:picChg>
      </pc:sldChg>
      <pc:sldChg chg="addSp delSp modSp new">
        <pc:chgData name="Josip Lovrić" userId="S::josip.lovric18@skole.hr::2ea67296-2aec-4000-8695-3724fb51d2be" providerId="AD" clId="Web-{563DBC9B-5C92-2528-3AE2-7A087C4A51A9}" dt="2024-05-10T03:47:43.866" v="657" actId="20577"/>
        <pc:sldMkLst>
          <pc:docMk/>
          <pc:sldMk cId="2182208610" sldId="261"/>
        </pc:sldMkLst>
        <pc:spChg chg="mod">
          <ac:chgData name="Josip Lovrić" userId="S::josip.lovric18@skole.hr::2ea67296-2aec-4000-8695-3724fb51d2be" providerId="AD" clId="Web-{563DBC9B-5C92-2528-3AE2-7A087C4A51A9}" dt="2024-05-10T03:40:55.158" v="518" actId="20577"/>
          <ac:spMkLst>
            <pc:docMk/>
            <pc:sldMk cId="2182208610" sldId="261"/>
            <ac:spMk id="2" creationId="{B011607F-3640-DFA5-9C03-3E995B61FFA7}"/>
          </ac:spMkLst>
        </pc:spChg>
        <pc:spChg chg="del mod">
          <ac:chgData name="Josip Lovrić" userId="S::josip.lovric18@skole.hr::2ea67296-2aec-4000-8695-3724fb51d2be" providerId="AD" clId="Web-{563DBC9B-5C92-2528-3AE2-7A087C4A51A9}" dt="2024-05-10T03:45:44.630" v="621"/>
          <ac:spMkLst>
            <pc:docMk/>
            <pc:sldMk cId="2182208610" sldId="261"/>
            <ac:spMk id="3" creationId="{2B620EBE-AF91-ECE2-E834-7DB677B366CC}"/>
          </ac:spMkLst>
        </pc:spChg>
        <pc:graphicFrameChg chg="add modGraphic">
          <ac:chgData name="Josip Lovrić" userId="S::josip.lovric18@skole.hr::2ea67296-2aec-4000-8695-3724fb51d2be" providerId="AD" clId="Web-{563DBC9B-5C92-2528-3AE2-7A087C4A51A9}" dt="2024-05-10T03:47:43.866" v="657" actId="20577"/>
          <ac:graphicFrameMkLst>
            <pc:docMk/>
            <pc:sldMk cId="2182208610" sldId="261"/>
            <ac:graphicFrameMk id="7" creationId="{C58085A7-7DA6-4AAC-084F-76DC711AD5CC}"/>
          </ac:graphicFrameMkLst>
        </pc:graphicFrameChg>
        <pc:picChg chg="add mod">
          <ac:chgData name="Josip Lovrić" userId="S::josip.lovric18@skole.hr::2ea67296-2aec-4000-8695-3724fb51d2be" providerId="AD" clId="Web-{563DBC9B-5C92-2528-3AE2-7A087C4A51A9}" dt="2024-05-10T03:46:00.552" v="628" actId="1076"/>
          <ac:picMkLst>
            <pc:docMk/>
            <pc:sldMk cId="2182208610" sldId="261"/>
            <ac:picMk id="5" creationId="{EFF0A0A0-93C8-43BF-6500-5C9D11483102}"/>
          </ac:picMkLst>
        </pc:picChg>
        <pc:picChg chg="add del mod">
          <ac:chgData name="Josip Lovrić" userId="S::josip.lovric18@skole.hr::2ea67296-2aec-4000-8695-3724fb51d2be" providerId="AD" clId="Web-{563DBC9B-5C92-2528-3AE2-7A087C4A51A9}" dt="2024-05-10T03:45:31.552" v="619"/>
          <ac:picMkLst>
            <pc:docMk/>
            <pc:sldMk cId="2182208610" sldId="261"/>
            <ac:picMk id="6" creationId="{7B0232D1-FA53-F070-6143-C220612494B7}"/>
          </ac:picMkLst>
        </pc:picChg>
        <pc:picChg chg="add mod">
          <ac:chgData name="Josip Lovrić" userId="S::josip.lovric18@skole.hr::2ea67296-2aec-4000-8695-3724fb51d2be" providerId="AD" clId="Web-{563DBC9B-5C92-2528-3AE2-7A087C4A51A9}" dt="2024-05-10T03:46:03.381" v="629" actId="1076"/>
          <ac:picMkLst>
            <pc:docMk/>
            <pc:sldMk cId="2182208610" sldId="261"/>
            <ac:picMk id="12" creationId="{71093A05-3A7F-BFB1-6D18-ED6991F1C4AC}"/>
          </ac:picMkLst>
        </pc:picChg>
      </pc:sldChg>
      <pc:sldChg chg="addSp delSp modSp new mod setBg">
        <pc:chgData name="Josip Lovrić" userId="S::josip.lovric18@skole.hr::2ea67296-2aec-4000-8695-3724fb51d2be" providerId="AD" clId="Web-{563DBC9B-5C92-2528-3AE2-7A087C4A51A9}" dt="2024-05-10T03:58:27.842" v="897"/>
        <pc:sldMkLst>
          <pc:docMk/>
          <pc:sldMk cId="3861133888" sldId="262"/>
        </pc:sldMkLst>
        <pc:spChg chg="mod">
          <ac:chgData name="Josip Lovrić" userId="S::josip.lovric18@skole.hr::2ea67296-2aec-4000-8695-3724fb51d2be" providerId="AD" clId="Web-{563DBC9B-5C92-2528-3AE2-7A087C4A51A9}" dt="2024-05-10T03:58:27.842" v="897"/>
          <ac:spMkLst>
            <pc:docMk/>
            <pc:sldMk cId="3861133888" sldId="262"/>
            <ac:spMk id="2" creationId="{6D2F0445-AE8D-DA76-C9F7-766452F77FBD}"/>
          </ac:spMkLst>
        </pc:spChg>
        <pc:spChg chg="add del mod">
          <ac:chgData name="Josip Lovrić" userId="S::josip.lovric18@skole.hr::2ea67296-2aec-4000-8695-3724fb51d2be" providerId="AD" clId="Web-{563DBC9B-5C92-2528-3AE2-7A087C4A51A9}" dt="2024-05-10T03:57:17.560" v="887"/>
          <ac:spMkLst>
            <pc:docMk/>
            <pc:sldMk cId="3861133888" sldId="262"/>
            <ac:spMk id="3" creationId="{6D8879C6-7531-6D1A-B839-928752E57F1A}"/>
          </ac:spMkLst>
        </pc:spChg>
        <pc:spChg chg="mod ord">
          <ac:chgData name="Josip Lovrić" userId="S::josip.lovric18@skole.hr::2ea67296-2aec-4000-8695-3724fb51d2be" providerId="AD" clId="Web-{563DBC9B-5C92-2528-3AE2-7A087C4A51A9}" dt="2024-05-10T03:58:27.842" v="897"/>
          <ac:spMkLst>
            <pc:docMk/>
            <pc:sldMk cId="3861133888" sldId="262"/>
            <ac:spMk id="4" creationId="{50A6CA2D-4281-B9BA-C177-37D816CB8753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58:27.842" v="897"/>
          <ac:spMkLst>
            <pc:docMk/>
            <pc:sldMk cId="3861133888" sldId="262"/>
            <ac:spMk id="17" creationId="{56E9B3E6-E277-4D68-BA48-9CB43FFBD6E2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58:27.842" v="897"/>
          <ac:spMkLst>
            <pc:docMk/>
            <pc:sldMk cId="3861133888" sldId="262"/>
            <ac:spMk id="18" creationId="{D5B0017B-2ECA-49AF-B397-DC140825DF8D}"/>
          </ac:spMkLst>
        </pc:spChg>
        <pc:spChg chg="add mod ord">
          <ac:chgData name="Josip Lovrić" userId="S::josip.lovric18@skole.hr::2ea67296-2aec-4000-8695-3724fb51d2be" providerId="AD" clId="Web-{563DBC9B-5C92-2528-3AE2-7A087C4A51A9}" dt="2024-05-10T03:58:27.842" v="897"/>
          <ac:spMkLst>
            <pc:docMk/>
            <pc:sldMk cId="3861133888" sldId="262"/>
            <ac:spMk id="21" creationId="{6D8879C6-7531-6D1A-B839-928752E57F1A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58:27.826" v="896"/>
          <ac:spMkLst>
            <pc:docMk/>
            <pc:sldMk cId="3861133888" sldId="262"/>
            <ac:spMk id="50" creationId="{21AC6A30-4F22-4C0F-B278-19C5B8A80C55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3:58:27.826" v="896"/>
          <ac:spMkLst>
            <pc:docMk/>
            <pc:sldMk cId="3861133888" sldId="262"/>
            <ac:spMk id="52" creationId="{BB4335AD-65B1-44E4-90AF-264024FE4BD2}"/>
          </ac:spMkLst>
        </pc:spChg>
        <pc:spChg chg="add">
          <ac:chgData name="Josip Lovrić" userId="S::josip.lovric18@skole.hr::2ea67296-2aec-4000-8695-3724fb51d2be" providerId="AD" clId="Web-{563DBC9B-5C92-2528-3AE2-7A087C4A51A9}" dt="2024-05-10T03:58:27.842" v="897"/>
          <ac:spMkLst>
            <pc:docMk/>
            <pc:sldMk cId="3861133888" sldId="262"/>
            <ac:spMk id="54" creationId="{70BEB1E7-2F88-40BC-B73D-42E5B6F80BFC}"/>
          </ac:spMkLst>
        </pc:spChg>
        <pc:spChg chg="add">
          <ac:chgData name="Josip Lovrić" userId="S::josip.lovric18@skole.hr::2ea67296-2aec-4000-8695-3724fb51d2be" providerId="AD" clId="Web-{563DBC9B-5C92-2528-3AE2-7A087C4A51A9}" dt="2024-05-10T03:58:27.842" v="897"/>
          <ac:spMkLst>
            <pc:docMk/>
            <pc:sldMk cId="3861133888" sldId="262"/>
            <ac:spMk id="55" creationId="{D2B783EE-0239-4717-BBEA-8C9EAC61C824}"/>
          </ac:spMkLst>
        </pc:spChg>
        <pc:spChg chg="add">
          <ac:chgData name="Josip Lovrić" userId="S::josip.lovric18@skole.hr::2ea67296-2aec-4000-8695-3724fb51d2be" providerId="AD" clId="Web-{563DBC9B-5C92-2528-3AE2-7A087C4A51A9}" dt="2024-05-10T03:58:27.842" v="897"/>
          <ac:spMkLst>
            <pc:docMk/>
            <pc:sldMk cId="3861133888" sldId="262"/>
            <ac:spMk id="56" creationId="{A7B99495-F43F-4D80-A44F-2CB4764EB90B}"/>
          </ac:spMkLst>
        </pc:spChg>
        <pc:grpChg chg="add del">
          <ac:chgData name="Josip Lovrić" userId="S::josip.lovric18@skole.hr::2ea67296-2aec-4000-8695-3724fb51d2be" providerId="AD" clId="Web-{563DBC9B-5C92-2528-3AE2-7A087C4A51A9}" dt="2024-05-10T03:58:27.842" v="897"/>
          <ac:grpSpMkLst>
            <pc:docMk/>
            <pc:sldMk cId="3861133888" sldId="262"/>
            <ac:grpSpMk id="19" creationId="{AE1C45F0-260A-458C-96ED-C1F6D2151219}"/>
          </ac:grpSpMkLst>
        </pc:grpChg>
        <pc:graphicFrameChg chg="add del">
          <ac:chgData name="Josip Lovrić" userId="S::josip.lovric18@skole.hr::2ea67296-2aec-4000-8695-3724fb51d2be" providerId="AD" clId="Web-{563DBC9B-5C92-2528-3AE2-7A087C4A51A9}" dt="2024-05-10T03:56:58.497" v="880"/>
          <ac:graphicFrameMkLst>
            <pc:docMk/>
            <pc:sldMk cId="3861133888" sldId="262"/>
            <ac:graphicFrameMk id="7" creationId="{742302D0-62B4-7E0A-9AA3-CB96482A9D4C}"/>
          </ac:graphicFrameMkLst>
        </pc:graphicFrameChg>
        <pc:graphicFrameChg chg="add del">
          <ac:chgData name="Josip Lovrić" userId="S::josip.lovric18@skole.hr::2ea67296-2aec-4000-8695-3724fb51d2be" providerId="AD" clId="Web-{563DBC9B-5C92-2528-3AE2-7A087C4A51A9}" dt="2024-05-10T03:57:05.669" v="882"/>
          <ac:graphicFrameMkLst>
            <pc:docMk/>
            <pc:sldMk cId="3861133888" sldId="262"/>
            <ac:graphicFrameMk id="9" creationId="{E9F16B6F-7E63-4579-DD5F-1201E2710856}"/>
          </ac:graphicFrameMkLst>
        </pc:graphicFrameChg>
        <pc:graphicFrameChg chg="add del">
          <ac:chgData name="Josip Lovrić" userId="S::josip.lovric18@skole.hr::2ea67296-2aec-4000-8695-3724fb51d2be" providerId="AD" clId="Web-{563DBC9B-5C92-2528-3AE2-7A087C4A51A9}" dt="2024-05-10T03:57:11.404" v="884"/>
          <ac:graphicFrameMkLst>
            <pc:docMk/>
            <pc:sldMk cId="3861133888" sldId="262"/>
            <ac:graphicFrameMk id="11" creationId="{756C5E05-9A34-8CC5-7F14-5951CF559EED}"/>
          </ac:graphicFrameMkLst>
        </pc:graphicFrameChg>
        <pc:graphicFrameChg chg="add del">
          <ac:chgData name="Josip Lovrić" userId="S::josip.lovric18@skole.hr::2ea67296-2aec-4000-8695-3724fb51d2be" providerId="AD" clId="Web-{563DBC9B-5C92-2528-3AE2-7A087C4A51A9}" dt="2024-05-10T03:57:17.544" v="886"/>
          <ac:graphicFrameMkLst>
            <pc:docMk/>
            <pc:sldMk cId="3861133888" sldId="262"/>
            <ac:graphicFrameMk id="13" creationId="{7C8933CC-59D7-98C1-484F-14680D79AFBA}"/>
          </ac:graphicFrameMkLst>
        </pc:graphicFrameChg>
        <pc:picChg chg="add mod ord">
          <ac:chgData name="Josip Lovrić" userId="S::josip.lovric18@skole.hr::2ea67296-2aec-4000-8695-3724fb51d2be" providerId="AD" clId="Web-{563DBC9B-5C92-2528-3AE2-7A087C4A51A9}" dt="2024-05-10T03:58:27.842" v="897"/>
          <ac:picMkLst>
            <pc:docMk/>
            <pc:sldMk cId="3861133888" sldId="262"/>
            <ac:picMk id="5" creationId="{5F5082A5-698A-00AA-6BAB-DA14B763C5DE}"/>
          </ac:picMkLst>
        </pc:picChg>
        <pc:picChg chg="add mod">
          <ac:chgData name="Josip Lovrić" userId="S::josip.lovric18@skole.hr::2ea67296-2aec-4000-8695-3724fb51d2be" providerId="AD" clId="Web-{563DBC9B-5C92-2528-3AE2-7A087C4A51A9}" dt="2024-05-10T03:58:27.842" v="897"/>
          <ac:picMkLst>
            <pc:docMk/>
            <pc:sldMk cId="3861133888" sldId="262"/>
            <ac:picMk id="45" creationId="{26B52F80-1F33-3810-2834-3BFA78A3DF15}"/>
          </ac:picMkLst>
        </pc:picChg>
        <pc:cxnChg chg="add del">
          <ac:chgData name="Josip Lovrić" userId="S::josip.lovric18@skole.hr::2ea67296-2aec-4000-8695-3724fb51d2be" providerId="AD" clId="Web-{563DBC9B-5C92-2528-3AE2-7A087C4A51A9}" dt="2024-05-10T03:58:27.842" v="897"/>
          <ac:cxnSpMkLst>
            <pc:docMk/>
            <pc:sldMk cId="3861133888" sldId="262"/>
            <ac:cxnSpMk id="20" creationId="{6CF1BAF6-AD41-4082-B212-8A1F9A2E8779}"/>
          </ac:cxnSpMkLst>
        </pc:cxnChg>
      </pc:sldChg>
      <pc:sldChg chg="addSp delSp modSp new">
        <pc:chgData name="Josip Lovrić" userId="S::josip.lovric18@skole.hr::2ea67296-2aec-4000-8695-3724fb51d2be" providerId="AD" clId="Web-{563DBC9B-5C92-2528-3AE2-7A087C4A51A9}" dt="2024-05-10T04:04:36.659" v="1032" actId="1076"/>
        <pc:sldMkLst>
          <pc:docMk/>
          <pc:sldMk cId="2288309270" sldId="263"/>
        </pc:sldMkLst>
        <pc:spChg chg="mod">
          <ac:chgData name="Josip Lovrić" userId="S::josip.lovric18@skole.hr::2ea67296-2aec-4000-8695-3724fb51d2be" providerId="AD" clId="Web-{563DBC9B-5C92-2528-3AE2-7A087C4A51A9}" dt="2024-05-10T03:59:26.515" v="916" actId="20577"/>
          <ac:spMkLst>
            <pc:docMk/>
            <pc:sldMk cId="2288309270" sldId="263"/>
            <ac:spMk id="2" creationId="{F7D99CFF-88E5-8606-24F7-D8F73A5EB3B5}"/>
          </ac:spMkLst>
        </pc:spChg>
        <pc:spChg chg="del mod">
          <ac:chgData name="Josip Lovrić" userId="S::josip.lovric18@skole.hr::2ea67296-2aec-4000-8695-3724fb51d2be" providerId="AD" clId="Web-{563DBC9B-5C92-2528-3AE2-7A087C4A51A9}" dt="2024-05-10T04:03:54.736" v="1027"/>
          <ac:spMkLst>
            <pc:docMk/>
            <pc:sldMk cId="2288309270" sldId="263"/>
            <ac:spMk id="3" creationId="{A1AE2514-EBAC-7699-4FCD-F259E66A8B9D}"/>
          </ac:spMkLst>
        </pc:spChg>
        <pc:graphicFrameChg chg="add">
          <ac:chgData name="Josip Lovrić" userId="S::josip.lovric18@skole.hr::2ea67296-2aec-4000-8695-3724fb51d2be" providerId="AD" clId="Web-{563DBC9B-5C92-2528-3AE2-7A087C4A51A9}" dt="2024-05-10T04:03:54.736" v="1027"/>
          <ac:graphicFrameMkLst>
            <pc:docMk/>
            <pc:sldMk cId="2288309270" sldId="263"/>
            <ac:graphicFrameMk id="7" creationId="{0A45AE39-5CFD-F29E-2F23-21EE041B7DA1}"/>
          </ac:graphicFrameMkLst>
        </pc:graphicFrameChg>
        <pc:picChg chg="add mod">
          <ac:chgData name="Josip Lovrić" userId="S::josip.lovric18@skole.hr::2ea67296-2aec-4000-8695-3724fb51d2be" providerId="AD" clId="Web-{563DBC9B-5C92-2528-3AE2-7A087C4A51A9}" dt="2024-05-10T04:04:36.659" v="1032" actId="1076"/>
          <ac:picMkLst>
            <pc:docMk/>
            <pc:sldMk cId="2288309270" sldId="263"/>
            <ac:picMk id="5" creationId="{B0355375-E252-C261-2DE7-5279181F9249}"/>
          </ac:picMkLst>
        </pc:picChg>
      </pc:sldChg>
      <pc:sldChg chg="addSp delSp modSp new">
        <pc:chgData name="Josip Lovrić" userId="S::josip.lovric18@skole.hr::2ea67296-2aec-4000-8695-3724fb51d2be" providerId="AD" clId="Web-{563DBC9B-5C92-2528-3AE2-7A087C4A51A9}" dt="2024-05-10T04:07:47.630" v="1076" actId="1076"/>
        <pc:sldMkLst>
          <pc:docMk/>
          <pc:sldMk cId="3940319139" sldId="264"/>
        </pc:sldMkLst>
        <pc:spChg chg="mod">
          <ac:chgData name="Josip Lovrić" userId="S::josip.lovric18@skole.hr::2ea67296-2aec-4000-8695-3724fb51d2be" providerId="AD" clId="Web-{563DBC9B-5C92-2528-3AE2-7A087C4A51A9}" dt="2024-05-10T04:05:20.331" v="1047" actId="20577"/>
          <ac:spMkLst>
            <pc:docMk/>
            <pc:sldMk cId="3940319139" sldId="264"/>
            <ac:spMk id="2" creationId="{B907AB6E-2DDB-9654-70D9-4E64DA323680}"/>
          </ac:spMkLst>
        </pc:spChg>
        <pc:spChg chg="add del mod">
          <ac:chgData name="Josip Lovrić" userId="S::josip.lovric18@skole.hr::2ea67296-2aec-4000-8695-3724fb51d2be" providerId="AD" clId="Web-{563DBC9B-5C92-2528-3AE2-7A087C4A51A9}" dt="2024-05-10T04:07:22.067" v="1069"/>
          <ac:spMkLst>
            <pc:docMk/>
            <pc:sldMk cId="3940319139" sldId="264"/>
            <ac:spMk id="3" creationId="{BD708A7F-754A-AFF0-3A25-03A72D1AB772}"/>
          </ac:spMkLst>
        </pc:spChg>
        <pc:graphicFrameChg chg="add del">
          <ac:chgData name="Josip Lovrić" userId="S::josip.lovric18@skole.hr::2ea67296-2aec-4000-8695-3724fb51d2be" providerId="AD" clId="Web-{563DBC9B-5C92-2528-3AE2-7A087C4A51A9}" dt="2024-05-10T04:07:22.052" v="1068"/>
          <ac:graphicFrameMkLst>
            <pc:docMk/>
            <pc:sldMk cId="3940319139" sldId="264"/>
            <ac:graphicFrameMk id="6" creationId="{A8BC103E-4497-8395-E8B1-4A36AE1D8D6F}"/>
          </ac:graphicFrameMkLst>
        </pc:graphicFrameChg>
        <pc:graphicFrameChg chg="add">
          <ac:chgData name="Josip Lovrić" userId="S::josip.lovric18@skole.hr::2ea67296-2aec-4000-8695-3724fb51d2be" providerId="AD" clId="Web-{563DBC9B-5C92-2528-3AE2-7A087C4A51A9}" dt="2024-05-10T04:07:22.067" v="1069"/>
          <ac:graphicFrameMkLst>
            <pc:docMk/>
            <pc:sldMk cId="3940319139" sldId="264"/>
            <ac:graphicFrameMk id="8" creationId="{72FC3E98-FEFA-1A20-BB54-9B13CC76366B}"/>
          </ac:graphicFrameMkLst>
        </pc:graphicFrameChg>
        <pc:picChg chg="add mod">
          <ac:chgData name="Josip Lovrić" userId="S::josip.lovric18@skole.hr::2ea67296-2aec-4000-8695-3724fb51d2be" providerId="AD" clId="Web-{563DBC9B-5C92-2528-3AE2-7A087C4A51A9}" dt="2024-05-10T04:07:47.630" v="1076" actId="1076"/>
          <ac:picMkLst>
            <pc:docMk/>
            <pc:sldMk cId="3940319139" sldId="264"/>
            <ac:picMk id="17" creationId="{31F4ACCD-13C6-19C4-E785-7B814B2F6D83}"/>
          </ac:picMkLst>
        </pc:picChg>
      </pc:sldChg>
      <pc:sldChg chg="addSp delSp modSp new">
        <pc:chgData name="Josip Lovrić" userId="S::josip.lovric18@skole.hr::2ea67296-2aec-4000-8695-3724fb51d2be" providerId="AD" clId="Web-{563DBC9B-5C92-2528-3AE2-7A087C4A51A9}" dt="2024-05-10T04:10:46.210" v="1149" actId="1076"/>
        <pc:sldMkLst>
          <pc:docMk/>
          <pc:sldMk cId="2164095216" sldId="265"/>
        </pc:sldMkLst>
        <pc:spChg chg="mod">
          <ac:chgData name="Josip Lovrić" userId="S::josip.lovric18@skole.hr::2ea67296-2aec-4000-8695-3724fb51d2be" providerId="AD" clId="Web-{563DBC9B-5C92-2528-3AE2-7A087C4A51A9}" dt="2024-05-10T04:08:08.833" v="1089" actId="20577"/>
          <ac:spMkLst>
            <pc:docMk/>
            <pc:sldMk cId="2164095216" sldId="265"/>
            <ac:spMk id="2" creationId="{8FFAAE76-DFEF-DD57-1FD2-8A1B21F63264}"/>
          </ac:spMkLst>
        </pc:spChg>
        <pc:spChg chg="del mod">
          <ac:chgData name="Josip Lovrić" userId="S::josip.lovric18@skole.hr::2ea67296-2aec-4000-8695-3724fb51d2be" providerId="AD" clId="Web-{563DBC9B-5C92-2528-3AE2-7A087C4A51A9}" dt="2024-05-10T04:10:38.538" v="1146"/>
          <ac:spMkLst>
            <pc:docMk/>
            <pc:sldMk cId="2164095216" sldId="265"/>
            <ac:spMk id="3" creationId="{812A3F6F-6272-1720-0377-F17F435937ED}"/>
          </ac:spMkLst>
        </pc:spChg>
        <pc:graphicFrameChg chg="add">
          <ac:chgData name="Josip Lovrić" userId="S::josip.lovric18@skole.hr::2ea67296-2aec-4000-8695-3724fb51d2be" providerId="AD" clId="Web-{563DBC9B-5C92-2528-3AE2-7A087C4A51A9}" dt="2024-05-10T04:10:38.538" v="1146"/>
          <ac:graphicFrameMkLst>
            <pc:docMk/>
            <pc:sldMk cId="2164095216" sldId="265"/>
            <ac:graphicFrameMk id="7" creationId="{4A802836-F836-CB06-D3FD-C9175B66F2F3}"/>
          </ac:graphicFrameMkLst>
        </pc:graphicFrameChg>
        <pc:picChg chg="add mod">
          <ac:chgData name="Josip Lovrić" userId="S::josip.lovric18@skole.hr::2ea67296-2aec-4000-8695-3724fb51d2be" providerId="AD" clId="Web-{563DBC9B-5C92-2528-3AE2-7A087C4A51A9}" dt="2024-05-10T04:10:46.210" v="1149" actId="1076"/>
          <ac:picMkLst>
            <pc:docMk/>
            <pc:sldMk cId="2164095216" sldId="265"/>
            <ac:picMk id="5" creationId="{FB74F5E4-F55D-34E4-1754-563F029C4C4A}"/>
          </ac:picMkLst>
        </pc:picChg>
      </pc:sldChg>
      <pc:sldChg chg="addSp delSp modSp new mod setBg">
        <pc:chgData name="Josip Lovrić" userId="S::josip.lovric18@skole.hr::2ea67296-2aec-4000-8695-3724fb51d2be" providerId="AD" clId="Web-{563DBC9B-5C92-2528-3AE2-7A087C4A51A9}" dt="2024-05-10T04:14:19.291" v="1198"/>
        <pc:sldMkLst>
          <pc:docMk/>
          <pc:sldMk cId="575538679" sldId="266"/>
        </pc:sldMkLst>
        <pc:spChg chg="mod">
          <ac:chgData name="Josip Lovrić" userId="S::josip.lovric18@skole.hr::2ea67296-2aec-4000-8695-3724fb51d2be" providerId="AD" clId="Web-{563DBC9B-5C92-2528-3AE2-7A087C4A51A9}" dt="2024-05-10T04:14:19.291" v="1198"/>
          <ac:spMkLst>
            <pc:docMk/>
            <pc:sldMk cId="575538679" sldId="266"/>
            <ac:spMk id="2" creationId="{D503A429-D9EE-A8F5-C9C5-8C8E676DAE64}"/>
          </ac:spMkLst>
        </pc:spChg>
        <pc:spChg chg="del mod">
          <ac:chgData name="Josip Lovrić" userId="S::josip.lovric18@skole.hr::2ea67296-2aec-4000-8695-3724fb51d2be" providerId="AD" clId="Web-{563DBC9B-5C92-2528-3AE2-7A087C4A51A9}" dt="2024-05-10T04:13:56.275" v="1190"/>
          <ac:spMkLst>
            <pc:docMk/>
            <pc:sldMk cId="575538679" sldId="266"/>
            <ac:spMk id="3" creationId="{05705C29-91F3-30C2-71F1-41CAEC93D698}"/>
          </ac:spMkLst>
        </pc:spChg>
        <pc:spChg chg="mod">
          <ac:chgData name="Josip Lovrić" userId="S::josip.lovric18@skole.hr::2ea67296-2aec-4000-8695-3724fb51d2be" providerId="AD" clId="Web-{563DBC9B-5C92-2528-3AE2-7A087C4A51A9}" dt="2024-05-10T04:14:07.494" v="1194"/>
          <ac:spMkLst>
            <pc:docMk/>
            <pc:sldMk cId="575538679" sldId="266"/>
            <ac:spMk id="4" creationId="{259878F9-52F7-C1FA-BA82-3D478E67AB29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14:07.478" v="1193"/>
          <ac:spMkLst>
            <pc:docMk/>
            <pc:sldMk cId="575538679" sldId="266"/>
            <ac:spMk id="12" creationId="{16AC3602-3348-4F31-9E43-076B03514ECB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14:07.478" v="1193"/>
          <ac:spMkLst>
            <pc:docMk/>
            <pc:sldMk cId="575538679" sldId="266"/>
            <ac:spMk id="14" creationId="{394094B0-A6C9-44BE-9042-66EF0612F625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14:07.478" v="1193"/>
          <ac:spMkLst>
            <pc:docMk/>
            <pc:sldMk cId="575538679" sldId="266"/>
            <ac:spMk id="16" creationId="{64C2CA96-0B16-4AA7-B340-33044D238597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14:07.478" v="1193"/>
          <ac:spMkLst>
            <pc:docMk/>
            <pc:sldMk cId="575538679" sldId="266"/>
            <ac:spMk id="18" creationId="{1D50D7A8-F1D5-4306-8A9B-DD7A73EB8BCE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14:19.291" v="1198"/>
          <ac:spMkLst>
            <pc:docMk/>
            <pc:sldMk cId="575538679" sldId="266"/>
            <ac:spMk id="20" creationId="{DCC231C8-C761-4B31-9B1C-C6D19248C6B3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14:19.275" v="1197"/>
          <ac:spMkLst>
            <pc:docMk/>
            <pc:sldMk cId="575538679" sldId="266"/>
            <ac:spMk id="25" creationId="{04812C46-200A-4DEB-A05E-3ED6C68C2387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14:19.275" v="1197"/>
          <ac:spMkLst>
            <pc:docMk/>
            <pc:sldMk cId="575538679" sldId="266"/>
            <ac:spMk id="27" creationId="{D1EA859B-E555-4109-94F3-6700E046E008}"/>
          </ac:spMkLst>
        </pc:spChg>
        <pc:spChg chg="add">
          <ac:chgData name="Josip Lovrić" userId="S::josip.lovric18@skole.hr::2ea67296-2aec-4000-8695-3724fb51d2be" providerId="AD" clId="Web-{563DBC9B-5C92-2528-3AE2-7A087C4A51A9}" dt="2024-05-10T04:14:19.291" v="1198"/>
          <ac:spMkLst>
            <pc:docMk/>
            <pc:sldMk cId="575538679" sldId="266"/>
            <ac:spMk id="29" creationId="{04812C46-200A-4DEB-A05E-3ED6C68C2387}"/>
          </ac:spMkLst>
        </pc:spChg>
        <pc:spChg chg="add">
          <ac:chgData name="Josip Lovrić" userId="S::josip.lovric18@skole.hr::2ea67296-2aec-4000-8695-3724fb51d2be" providerId="AD" clId="Web-{563DBC9B-5C92-2528-3AE2-7A087C4A51A9}" dt="2024-05-10T04:14:19.291" v="1198"/>
          <ac:spMkLst>
            <pc:docMk/>
            <pc:sldMk cId="575538679" sldId="266"/>
            <ac:spMk id="30" creationId="{D1EA859B-E555-4109-94F3-6700E046E008}"/>
          </ac:spMkLst>
        </pc:spChg>
        <pc:graphicFrameChg chg="add mod ord modGraphic">
          <ac:chgData name="Josip Lovrić" userId="S::josip.lovric18@skole.hr::2ea67296-2aec-4000-8695-3724fb51d2be" providerId="AD" clId="Web-{563DBC9B-5C92-2528-3AE2-7A087C4A51A9}" dt="2024-05-10T04:14:19.291" v="1198"/>
          <ac:graphicFrameMkLst>
            <pc:docMk/>
            <pc:sldMk cId="575538679" sldId="266"/>
            <ac:graphicFrameMk id="7" creationId="{7A280E36-E0D6-45FD-3ECC-D343334C734F}"/>
          </ac:graphicFrameMkLst>
        </pc:graphicFrameChg>
        <pc:picChg chg="add mod ord">
          <ac:chgData name="Josip Lovrić" userId="S::josip.lovric18@skole.hr::2ea67296-2aec-4000-8695-3724fb51d2be" providerId="AD" clId="Web-{563DBC9B-5C92-2528-3AE2-7A087C4A51A9}" dt="2024-05-10T04:14:19.291" v="1198"/>
          <ac:picMkLst>
            <pc:docMk/>
            <pc:sldMk cId="575538679" sldId="266"/>
            <ac:picMk id="5" creationId="{B82384A4-69F9-A7B9-FB04-B73DE603E8A4}"/>
          </ac:picMkLst>
        </pc:picChg>
      </pc:sldChg>
      <pc:sldChg chg="addSp delSp modSp new">
        <pc:chgData name="Josip Lovrić" userId="S::josip.lovric18@skole.hr::2ea67296-2aec-4000-8695-3724fb51d2be" providerId="AD" clId="Web-{563DBC9B-5C92-2528-3AE2-7A087C4A51A9}" dt="2024-05-10T04:17:24.090" v="1243" actId="1076"/>
        <pc:sldMkLst>
          <pc:docMk/>
          <pc:sldMk cId="194213964" sldId="267"/>
        </pc:sldMkLst>
        <pc:spChg chg="mod">
          <ac:chgData name="Josip Lovrić" userId="S::josip.lovric18@skole.hr::2ea67296-2aec-4000-8695-3724fb51d2be" providerId="AD" clId="Web-{563DBC9B-5C92-2528-3AE2-7A087C4A51A9}" dt="2024-05-10T04:14:52.166" v="1206" actId="20577"/>
          <ac:spMkLst>
            <pc:docMk/>
            <pc:sldMk cId="194213964" sldId="267"/>
            <ac:spMk id="2" creationId="{F0349C2D-EE57-4205-12A8-AAE927FBCB10}"/>
          </ac:spMkLst>
        </pc:spChg>
        <pc:spChg chg="del mod">
          <ac:chgData name="Josip Lovrić" userId="S::josip.lovric18@skole.hr::2ea67296-2aec-4000-8695-3724fb51d2be" providerId="AD" clId="Web-{563DBC9B-5C92-2528-3AE2-7A087C4A51A9}" dt="2024-05-10T04:17:16.652" v="1240"/>
          <ac:spMkLst>
            <pc:docMk/>
            <pc:sldMk cId="194213964" sldId="267"/>
            <ac:spMk id="3" creationId="{B3411BBF-023C-41F2-5E5B-399F660814E6}"/>
          </ac:spMkLst>
        </pc:spChg>
        <pc:graphicFrameChg chg="add">
          <ac:chgData name="Josip Lovrić" userId="S::josip.lovric18@skole.hr::2ea67296-2aec-4000-8695-3724fb51d2be" providerId="AD" clId="Web-{563DBC9B-5C92-2528-3AE2-7A087C4A51A9}" dt="2024-05-10T04:17:16.652" v="1240"/>
          <ac:graphicFrameMkLst>
            <pc:docMk/>
            <pc:sldMk cId="194213964" sldId="267"/>
            <ac:graphicFrameMk id="7" creationId="{A24D28B3-7AA1-E4C8-3CC7-80624874DF64}"/>
          </ac:graphicFrameMkLst>
        </pc:graphicFrameChg>
        <pc:picChg chg="add mod">
          <ac:chgData name="Josip Lovrić" userId="S::josip.lovric18@skole.hr::2ea67296-2aec-4000-8695-3724fb51d2be" providerId="AD" clId="Web-{563DBC9B-5C92-2528-3AE2-7A087C4A51A9}" dt="2024-05-10T04:17:24.090" v="1243" actId="1076"/>
          <ac:picMkLst>
            <pc:docMk/>
            <pc:sldMk cId="194213964" sldId="267"/>
            <ac:picMk id="5" creationId="{9B796C53-32DA-7084-F73F-92630825953C}"/>
          </ac:picMkLst>
        </pc:picChg>
      </pc:sldChg>
      <pc:sldChg chg="addSp delSp modSp new mod setBg">
        <pc:chgData name="Josip Lovrić" userId="S::josip.lovric18@skole.hr::2ea67296-2aec-4000-8695-3724fb51d2be" providerId="AD" clId="Web-{563DBC9B-5C92-2528-3AE2-7A087C4A51A9}" dt="2024-05-10T04:21:43.093" v="1310" actId="1076"/>
        <pc:sldMkLst>
          <pc:docMk/>
          <pc:sldMk cId="2992112564" sldId="268"/>
        </pc:sldMkLst>
        <pc:spChg chg="mod">
          <ac:chgData name="Josip Lovrić" userId="S::josip.lovric18@skole.hr::2ea67296-2aec-4000-8695-3724fb51d2be" providerId="AD" clId="Web-{563DBC9B-5C92-2528-3AE2-7A087C4A51A9}" dt="2024-05-10T04:21:25.483" v="1305"/>
          <ac:spMkLst>
            <pc:docMk/>
            <pc:sldMk cId="2992112564" sldId="268"/>
            <ac:spMk id="2" creationId="{37660D59-AF53-FAD2-DC98-99504C3895DA}"/>
          </ac:spMkLst>
        </pc:spChg>
        <pc:spChg chg="del mod">
          <ac:chgData name="Josip Lovrić" userId="S::josip.lovric18@skole.hr::2ea67296-2aec-4000-8695-3724fb51d2be" providerId="AD" clId="Web-{563DBC9B-5C92-2528-3AE2-7A087C4A51A9}" dt="2024-05-10T04:20:11.482" v="1291"/>
          <ac:spMkLst>
            <pc:docMk/>
            <pc:sldMk cId="2992112564" sldId="268"/>
            <ac:spMk id="3" creationId="{EDB7A529-4F5E-E7B8-F451-BF4E290BB63A}"/>
          </ac:spMkLst>
        </pc:spChg>
        <pc:spChg chg="mod">
          <ac:chgData name="Josip Lovrić" userId="S::josip.lovric18@skole.hr::2ea67296-2aec-4000-8695-3724fb51d2be" providerId="AD" clId="Web-{563DBC9B-5C92-2528-3AE2-7A087C4A51A9}" dt="2024-05-10T04:21:25.483" v="1305"/>
          <ac:spMkLst>
            <pc:docMk/>
            <pc:sldMk cId="2992112564" sldId="268"/>
            <ac:spMk id="4" creationId="{69B68A55-47E4-94D7-C749-B341A8E03A20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21:20.874" v="1302"/>
          <ac:spMkLst>
            <pc:docMk/>
            <pc:sldMk cId="2992112564" sldId="268"/>
            <ac:spMk id="19" creationId="{2A11688B-0A27-4E86-8D55-76F71ADF299B}"/>
          </ac:spMkLst>
        </pc:spChg>
        <pc:spChg chg="add">
          <ac:chgData name="Josip Lovrić" userId="S::josip.lovric18@skole.hr::2ea67296-2aec-4000-8695-3724fb51d2be" providerId="AD" clId="Web-{563DBC9B-5C92-2528-3AE2-7A087C4A51A9}" dt="2024-05-10T04:21:25.483" v="1305"/>
          <ac:spMkLst>
            <pc:docMk/>
            <pc:sldMk cId="2992112564" sldId="268"/>
            <ac:spMk id="23" creationId="{FB92FFCE-0C90-454E-AA25-D4EE9A6C39C5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21:20.874" v="1302"/>
          <ac:spMkLst>
            <pc:docMk/>
            <pc:sldMk cId="2992112564" sldId="268"/>
            <ac:spMk id="25" creationId="{40F88E6C-5782-452A-8C4F-9D2C2EAC8499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21:25.483" v="1304"/>
          <ac:spMkLst>
            <pc:docMk/>
            <pc:sldMk cId="2992112564" sldId="268"/>
            <ac:spMk id="27" creationId="{ED888B23-07FA-482A-96DF-47E31AF1A603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21:25.483" v="1304"/>
          <ac:spMkLst>
            <pc:docMk/>
            <pc:sldMk cId="2992112564" sldId="268"/>
            <ac:spMk id="28" creationId="{5C8908E2-EE49-44D2-9428-A28D2312A8D5}"/>
          </ac:spMkLst>
        </pc:spChg>
        <pc:spChg chg="add del">
          <ac:chgData name="Josip Lovrić" userId="S::josip.lovric18@skole.hr::2ea67296-2aec-4000-8695-3724fb51d2be" providerId="AD" clId="Web-{563DBC9B-5C92-2528-3AE2-7A087C4A51A9}" dt="2024-05-10T04:21:25.483" v="1304"/>
          <ac:spMkLst>
            <pc:docMk/>
            <pc:sldMk cId="2992112564" sldId="268"/>
            <ac:spMk id="30" creationId="{02114E49-C077-4083-B5C1-6A6E70F4D91F}"/>
          </ac:spMkLst>
        </pc:spChg>
        <pc:spChg chg="add">
          <ac:chgData name="Josip Lovrić" userId="S::josip.lovric18@skole.hr::2ea67296-2aec-4000-8695-3724fb51d2be" providerId="AD" clId="Web-{563DBC9B-5C92-2528-3AE2-7A087C4A51A9}" dt="2024-05-10T04:21:25.483" v="1305"/>
          <ac:spMkLst>
            <pc:docMk/>
            <pc:sldMk cId="2992112564" sldId="268"/>
            <ac:spMk id="32" creationId="{AFF8D2E5-2C4E-47B1-930B-6C82B7C31331}"/>
          </ac:spMkLst>
        </pc:spChg>
        <pc:spChg chg="add">
          <ac:chgData name="Josip Lovrić" userId="S::josip.lovric18@skole.hr::2ea67296-2aec-4000-8695-3724fb51d2be" providerId="AD" clId="Web-{563DBC9B-5C92-2528-3AE2-7A087C4A51A9}" dt="2024-05-10T04:21:25.483" v="1305"/>
          <ac:spMkLst>
            <pc:docMk/>
            <pc:sldMk cId="2992112564" sldId="268"/>
            <ac:spMk id="33" creationId="{801E4ADA-0EA9-4930-846E-3C11E8BED6DD}"/>
          </ac:spMkLst>
        </pc:spChg>
        <pc:grpChg chg="add del">
          <ac:chgData name="Josip Lovrić" userId="S::josip.lovric18@skole.hr::2ea67296-2aec-4000-8695-3724fb51d2be" providerId="AD" clId="Web-{563DBC9B-5C92-2528-3AE2-7A087C4A51A9}" dt="2024-05-10T04:21:20.874" v="1302"/>
          <ac:grpSpMkLst>
            <pc:docMk/>
            <pc:sldMk cId="2992112564" sldId="268"/>
            <ac:grpSpMk id="21" creationId="{C84A868B-654E-447C-8D9C-0F9328308CA2}"/>
          </ac:grpSpMkLst>
        </pc:grpChg>
        <pc:grpChg chg="add del">
          <ac:chgData name="Josip Lovrić" userId="S::josip.lovric18@skole.hr::2ea67296-2aec-4000-8695-3724fb51d2be" providerId="AD" clId="Web-{563DBC9B-5C92-2528-3AE2-7A087C4A51A9}" dt="2024-05-10T04:21:25.483" v="1304"/>
          <ac:grpSpMkLst>
            <pc:docMk/>
            <pc:sldMk cId="2992112564" sldId="268"/>
            <ac:grpSpMk id="29" creationId="{D8C3AFD7-4CCE-484E-84C6-80FB3E3E2093}"/>
          </ac:grpSpMkLst>
        </pc:grpChg>
        <pc:graphicFrameChg chg="add mod ord">
          <ac:chgData name="Josip Lovrić" userId="S::josip.lovric18@skole.hr::2ea67296-2aec-4000-8695-3724fb51d2be" providerId="AD" clId="Web-{563DBC9B-5C92-2528-3AE2-7A087C4A51A9}" dt="2024-05-10T04:21:25.483" v="1305"/>
          <ac:graphicFrameMkLst>
            <pc:docMk/>
            <pc:sldMk cId="2992112564" sldId="268"/>
            <ac:graphicFrameMk id="7" creationId="{6AB9C8F9-E4AE-C59B-75C8-303ACD7D7EB2}"/>
          </ac:graphicFrameMkLst>
        </pc:graphicFrameChg>
        <pc:picChg chg="add mod">
          <ac:chgData name="Josip Lovrić" userId="S::josip.lovric18@skole.hr::2ea67296-2aec-4000-8695-3724fb51d2be" providerId="AD" clId="Web-{563DBC9B-5C92-2528-3AE2-7A087C4A51A9}" dt="2024-05-10T04:21:33.936" v="1308" actId="1076"/>
          <ac:picMkLst>
            <pc:docMk/>
            <pc:sldMk cId="2992112564" sldId="268"/>
            <ac:picMk id="5" creationId="{D62DA252-A10B-DF86-31AC-3D7379CFAB33}"/>
          </ac:picMkLst>
        </pc:picChg>
        <pc:picChg chg="add mod">
          <ac:chgData name="Josip Lovrić" userId="S::josip.lovric18@skole.hr::2ea67296-2aec-4000-8695-3724fb51d2be" providerId="AD" clId="Web-{563DBC9B-5C92-2528-3AE2-7A087C4A51A9}" dt="2024-05-10T04:21:43.093" v="1310" actId="1076"/>
          <ac:picMkLst>
            <pc:docMk/>
            <pc:sldMk cId="2992112564" sldId="268"/>
            <ac:picMk id="14" creationId="{7A3E0360-059E-CE3B-EF27-7AC15C6980FE}"/>
          </ac:picMkLst>
        </pc:picChg>
      </pc:sldChg>
      <pc:sldChg chg="new del">
        <pc:chgData name="Josip Lovrić" userId="S::josip.lovric18@skole.hr::2ea67296-2aec-4000-8695-3724fb51d2be" providerId="AD" clId="Web-{563DBC9B-5C92-2528-3AE2-7A087C4A51A9}" dt="2024-05-10T04:27:43.972" v="1456"/>
        <pc:sldMkLst>
          <pc:docMk/>
          <pc:sldMk cId="1407203971" sldId="269"/>
        </pc:sldMkLst>
      </pc:sldChg>
      <pc:sldChg chg="addSp delSp modSp new">
        <pc:chgData name="Josip Lovrić" userId="S::josip.lovric18@skole.hr::2ea67296-2aec-4000-8695-3724fb51d2be" providerId="AD" clId="Web-{563DBC9B-5C92-2528-3AE2-7A087C4A51A9}" dt="2024-05-10T04:30:55.771" v="1465"/>
        <pc:sldMkLst>
          <pc:docMk/>
          <pc:sldMk cId="2107061646" sldId="270"/>
        </pc:sldMkLst>
        <pc:spChg chg="mod">
          <ac:chgData name="Josip Lovrić" userId="S::josip.lovric18@skole.hr::2ea67296-2aec-4000-8695-3724fb51d2be" providerId="AD" clId="Web-{563DBC9B-5C92-2528-3AE2-7A087C4A51A9}" dt="2024-05-10T04:26:05.345" v="1429" actId="20577"/>
          <ac:spMkLst>
            <pc:docMk/>
            <pc:sldMk cId="2107061646" sldId="270"/>
            <ac:spMk id="2" creationId="{EDB960EC-3743-90DC-161E-5D5074A1D169}"/>
          </ac:spMkLst>
        </pc:spChg>
        <pc:spChg chg="del mod">
          <ac:chgData name="Josip Lovrić" userId="S::josip.lovric18@skole.hr::2ea67296-2aec-4000-8695-3724fb51d2be" providerId="AD" clId="Web-{563DBC9B-5C92-2528-3AE2-7A087C4A51A9}" dt="2024-05-10T04:30:37.364" v="1461"/>
          <ac:spMkLst>
            <pc:docMk/>
            <pc:sldMk cId="2107061646" sldId="270"/>
            <ac:spMk id="3" creationId="{466912D9-97EF-45FA-9062-71811F5CCC05}"/>
          </ac:spMkLst>
        </pc:spChg>
        <pc:spChg chg="mod">
          <ac:chgData name="Josip Lovrić" userId="S::josip.lovric18@skole.hr::2ea67296-2aec-4000-8695-3724fb51d2be" providerId="AD" clId="Web-{563DBC9B-5C92-2528-3AE2-7A087C4A51A9}" dt="2024-05-10T04:25:46.205" v="1421" actId="20577"/>
          <ac:spMkLst>
            <pc:docMk/>
            <pc:sldMk cId="2107061646" sldId="270"/>
            <ac:spMk id="4" creationId="{93736E97-98D8-D72E-882D-BFDED5EF0F56}"/>
          </ac:spMkLst>
        </pc:spChg>
        <pc:graphicFrameChg chg="add modGraphic">
          <ac:chgData name="Josip Lovrić" userId="S::josip.lovric18@skole.hr::2ea67296-2aec-4000-8695-3724fb51d2be" providerId="AD" clId="Web-{563DBC9B-5C92-2528-3AE2-7A087C4A51A9}" dt="2024-05-10T04:30:55.771" v="1465"/>
          <ac:graphicFrameMkLst>
            <pc:docMk/>
            <pc:sldMk cId="2107061646" sldId="270"/>
            <ac:graphicFrameMk id="7" creationId="{332036C5-9E66-B12C-3540-6A8FA79E3B49}"/>
          </ac:graphicFrameMkLst>
        </pc:graphicFrameChg>
        <pc:picChg chg="add mod">
          <ac:chgData name="Josip Lovrić" userId="S::josip.lovric18@skole.hr::2ea67296-2aec-4000-8695-3724fb51d2be" providerId="AD" clId="Web-{563DBC9B-5C92-2528-3AE2-7A087C4A51A9}" dt="2024-05-10T04:30:44.911" v="1464" actId="1076"/>
          <ac:picMkLst>
            <pc:docMk/>
            <pc:sldMk cId="2107061646" sldId="270"/>
            <ac:picMk id="5" creationId="{8EBE1741-FE16-50D8-6009-A47E15D17546}"/>
          </ac:picMkLst>
        </pc:picChg>
      </pc:sldChg>
    </pc:docChg>
  </pc:docChgLst>
  <pc:docChgLst>
    <pc:chgData clId="Web-{C17539A4-39D8-AF5D-5B56-A7DABED9721E}"/>
    <pc:docChg chg="modSld">
      <pc:chgData name="" userId="" providerId="" clId="Web-{C17539A4-39D8-AF5D-5B56-A7DABED9721E}" dt="2024-05-17T10:43:12.787" v="0"/>
      <pc:docMkLst>
        <pc:docMk/>
      </pc:docMkLst>
      <pc:sldChg chg="delSp">
        <pc:chgData name="" userId="" providerId="" clId="Web-{C17539A4-39D8-AF5D-5B56-A7DABED9721E}" dt="2024-05-17T10:43:12.787" v="0"/>
        <pc:sldMkLst>
          <pc:docMk/>
          <pc:sldMk cId="109857222" sldId="256"/>
        </pc:sldMkLst>
        <pc:picChg chg="del">
          <ac:chgData name="" userId="" providerId="" clId="Web-{C17539A4-39D8-AF5D-5B56-A7DABED9721E}" dt="2024-05-17T10:43:12.787" v="0"/>
          <ac:picMkLst>
            <pc:docMk/>
            <pc:sldMk cId="109857222" sldId="256"/>
            <ac:picMk id="5" creationId="{590869AB-0068-B7AF-620B-83946D210F01}"/>
          </ac:picMkLst>
        </pc:picChg>
      </pc:sldChg>
    </pc:docChg>
  </pc:docChgLst>
  <pc:docChgLst>
    <pc:chgData name="Sandra Radulovski" userId="0ebd48d3-58f6-4c7b-a5de-5d00d1eb19f4" providerId="ADAL" clId="{03129E4D-2C93-4820-B25A-51BBA2952240}"/>
    <pc:docChg chg="undo custSel addSld delSld modSld modMainMaster">
      <pc:chgData name="Sandra Radulovski" userId="0ebd48d3-58f6-4c7b-a5de-5d00d1eb19f4" providerId="ADAL" clId="{03129E4D-2C93-4820-B25A-51BBA2952240}" dt="2024-05-23T10:38:38.857" v="126" actId="1076"/>
      <pc:docMkLst>
        <pc:docMk/>
      </pc:docMkLst>
      <pc:sldChg chg="addSp delSp modSp mod modTransition delDesignElem">
        <pc:chgData name="Sandra Radulovski" userId="0ebd48d3-58f6-4c7b-a5de-5d00d1eb19f4" providerId="ADAL" clId="{03129E4D-2C93-4820-B25A-51BBA2952240}" dt="2024-05-23T09:53:21.426" v="96"/>
        <pc:sldMkLst>
          <pc:docMk/>
          <pc:sldMk cId="109857222" sldId="256"/>
        </pc:sldMkLst>
        <pc:spChg chg="mod">
          <ac:chgData name="Sandra Radulovski" userId="0ebd48d3-58f6-4c7b-a5de-5d00d1eb19f4" providerId="ADAL" clId="{03129E4D-2C93-4820-B25A-51BBA2952240}" dt="2024-05-20T20:11:15.870" v="37" actId="122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Sandra Radulovski" userId="0ebd48d3-58f6-4c7b-a5de-5d00d1eb19f4" providerId="ADAL" clId="{03129E4D-2C93-4820-B25A-51BBA2952240}" dt="2024-05-20T20:09:50.192" v="26" actId="47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andra Radulovski" userId="0ebd48d3-58f6-4c7b-a5de-5d00d1eb19f4" providerId="ADAL" clId="{03129E4D-2C93-4820-B25A-51BBA2952240}" dt="2024-05-20T20:09:53.636" v="27" actId="478"/>
          <ac:spMkLst>
            <pc:docMk/>
            <pc:sldMk cId="109857222" sldId="256"/>
            <ac:spMk id="6" creationId="{A0D7B410-8591-45C4-A568-7B823F2B1AC7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109857222" sldId="256"/>
            <ac:spMk id="59" creationId="{27427488-068E-4B55-AC8D-CD070B8CD46D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109857222" sldId="256"/>
            <ac:spMk id="60" creationId="{7E13C525-8EE3-4288-848F-C9B2A174F22B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109857222" sldId="256"/>
            <ac:spMk id="62" creationId="{A20AF199-99C2-4569-9CAF-24514AE5E82A}"/>
          </ac:spMkLst>
        </pc:spChg>
        <pc:grpChg chg="add del">
          <ac:chgData name="Sandra Radulovski" userId="0ebd48d3-58f6-4c7b-a5de-5d00d1eb19f4" providerId="ADAL" clId="{03129E4D-2C93-4820-B25A-51BBA2952240}" dt="2024-05-20T20:08:48.210" v="19"/>
          <ac:grpSpMkLst>
            <pc:docMk/>
            <pc:sldMk cId="109857222" sldId="256"/>
            <ac:grpSpMk id="61" creationId="{D77C2DC4-03FC-4BF3-9F66-E9A3066EE468}"/>
          </ac:grpSpMkLst>
        </pc:grpChg>
        <pc:picChg chg="mod">
          <ac:chgData name="Sandra Radulovski" userId="0ebd48d3-58f6-4c7b-a5de-5d00d1eb19f4" providerId="ADAL" clId="{03129E4D-2C93-4820-B25A-51BBA2952240}" dt="2024-05-20T20:11:04.795" v="34" actId="1440"/>
          <ac:picMkLst>
            <pc:docMk/>
            <pc:sldMk cId="109857222" sldId="256"/>
            <ac:picMk id="5" creationId="{590869AB-0068-B7AF-620B-83946D210F01}"/>
          </ac:picMkLst>
        </pc:picChg>
      </pc:sldChg>
      <pc:sldChg chg="addSp delSp modSp mod modTransition delDesignElem">
        <pc:chgData name="Sandra Radulovski" userId="0ebd48d3-58f6-4c7b-a5de-5d00d1eb19f4" providerId="ADAL" clId="{03129E4D-2C93-4820-B25A-51BBA2952240}" dt="2024-05-23T09:53:21.426" v="96"/>
        <pc:sldMkLst>
          <pc:docMk/>
          <pc:sldMk cId="580843839" sldId="257"/>
        </pc:sldMkLst>
        <pc:spChg chg="mod">
          <ac:chgData name="Sandra Radulovski" userId="0ebd48d3-58f6-4c7b-a5de-5d00d1eb19f4" providerId="ADAL" clId="{03129E4D-2C93-4820-B25A-51BBA2952240}" dt="2024-05-20T20:12:06.128" v="43" actId="14100"/>
          <ac:spMkLst>
            <pc:docMk/>
            <pc:sldMk cId="580843839" sldId="257"/>
            <ac:spMk id="3" creationId="{84596BDE-959E-BA15-F58C-26F017C35787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580843839" sldId="257"/>
            <ac:spMk id="24" creationId="{04812C46-200A-4DEB-A05E-3ED6C68C2387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580843839" sldId="257"/>
            <ac:spMk id="26" creationId="{D1EA859B-E555-4109-94F3-6700E046E008}"/>
          </ac:spMkLst>
        </pc:spChg>
        <pc:picChg chg="del mod">
          <ac:chgData name="Sandra Radulovski" userId="0ebd48d3-58f6-4c7b-a5de-5d00d1eb19f4" providerId="ADAL" clId="{03129E4D-2C93-4820-B25A-51BBA2952240}" dt="2024-05-20T20:11:36.212" v="39" actId="478"/>
          <ac:picMkLst>
            <pc:docMk/>
            <pc:sldMk cId="580843839" sldId="257"/>
            <ac:picMk id="5" creationId="{7D4BE4FB-7E33-ACA1-F3D7-ED361159B184}"/>
          </ac:picMkLst>
        </pc:picChg>
      </pc:sldChg>
      <pc:sldChg chg="modSp del">
        <pc:chgData name="Sandra Radulovski" userId="0ebd48d3-58f6-4c7b-a5de-5d00d1eb19f4" providerId="ADAL" clId="{03129E4D-2C93-4820-B25A-51BBA2952240}" dt="2024-05-23T09:52:54.779" v="85" actId="47"/>
        <pc:sldMkLst>
          <pc:docMk/>
          <pc:sldMk cId="3251435268" sldId="258"/>
        </pc:sldMkLst>
        <pc:spChg chg="mod">
          <ac:chgData name="Sandra Radulovski" userId="0ebd48d3-58f6-4c7b-a5de-5d00d1eb19f4" providerId="ADAL" clId="{03129E4D-2C93-4820-B25A-51BBA2952240}" dt="2024-05-20T20:10:42.405" v="33"/>
          <ac:spMkLst>
            <pc:docMk/>
            <pc:sldMk cId="3251435268" sldId="258"/>
            <ac:spMk id="2" creationId="{F43ABD1E-6610-0DFF-B274-9202C15841EF}"/>
          </ac:spMkLst>
        </pc:spChg>
      </pc:sldChg>
      <pc:sldChg chg="modSp">
        <pc:chgData name="Sandra Radulovski" userId="0ebd48d3-58f6-4c7b-a5de-5d00d1eb19f4" providerId="ADAL" clId="{03129E4D-2C93-4820-B25A-51BBA2952240}" dt="2024-05-20T20:10:42.405" v="33"/>
        <pc:sldMkLst>
          <pc:docMk/>
          <pc:sldMk cId="3540549288" sldId="259"/>
        </pc:sldMkLst>
        <pc:spChg chg="mod">
          <ac:chgData name="Sandra Radulovski" userId="0ebd48d3-58f6-4c7b-a5de-5d00d1eb19f4" providerId="ADAL" clId="{03129E4D-2C93-4820-B25A-51BBA2952240}" dt="2024-05-20T20:10:42.405" v="33"/>
          <ac:spMkLst>
            <pc:docMk/>
            <pc:sldMk cId="3540549288" sldId="259"/>
            <ac:spMk id="2" creationId="{B31E10A6-6404-E0AE-5FB4-E879C6FB8D8C}"/>
          </ac:spMkLst>
        </pc:spChg>
      </pc:sldChg>
      <pc:sldChg chg="modSp modTransition">
        <pc:chgData name="Sandra Radulovski" userId="0ebd48d3-58f6-4c7b-a5de-5d00d1eb19f4" providerId="ADAL" clId="{03129E4D-2C93-4820-B25A-51BBA2952240}" dt="2024-05-23T09:53:21.426" v="96"/>
        <pc:sldMkLst>
          <pc:docMk/>
          <pc:sldMk cId="1494952339" sldId="260"/>
        </pc:sldMkLst>
        <pc:spChg chg="mod">
          <ac:chgData name="Sandra Radulovski" userId="0ebd48d3-58f6-4c7b-a5de-5d00d1eb19f4" providerId="ADAL" clId="{03129E4D-2C93-4820-B25A-51BBA2952240}" dt="2024-05-20T20:10:42.405" v="33"/>
          <ac:spMkLst>
            <pc:docMk/>
            <pc:sldMk cId="1494952339" sldId="260"/>
            <ac:spMk id="2" creationId="{8525A0D3-3EBD-1EF0-93A1-B5B496849A96}"/>
          </ac:spMkLst>
        </pc:spChg>
        <pc:graphicFrameChg chg="mod">
          <ac:chgData name="Sandra Radulovski" userId="0ebd48d3-58f6-4c7b-a5de-5d00d1eb19f4" providerId="ADAL" clId="{03129E4D-2C93-4820-B25A-51BBA2952240}" dt="2024-05-20T20:09:58.977" v="28"/>
          <ac:graphicFrameMkLst>
            <pc:docMk/>
            <pc:sldMk cId="1494952339" sldId="260"/>
            <ac:graphicFrameMk id="7" creationId="{6CE40A37-3616-5026-7604-E88FC64B1D1D}"/>
          </ac:graphicFrameMkLst>
        </pc:graphicFrameChg>
      </pc:sldChg>
      <pc:sldChg chg="modSp modTransition">
        <pc:chgData name="Sandra Radulovski" userId="0ebd48d3-58f6-4c7b-a5de-5d00d1eb19f4" providerId="ADAL" clId="{03129E4D-2C93-4820-B25A-51BBA2952240}" dt="2024-05-23T09:53:21.426" v="96"/>
        <pc:sldMkLst>
          <pc:docMk/>
          <pc:sldMk cId="2182208610" sldId="261"/>
        </pc:sldMkLst>
        <pc:spChg chg="mod">
          <ac:chgData name="Sandra Radulovski" userId="0ebd48d3-58f6-4c7b-a5de-5d00d1eb19f4" providerId="ADAL" clId="{03129E4D-2C93-4820-B25A-51BBA2952240}" dt="2024-05-20T20:10:42.405" v="33"/>
          <ac:spMkLst>
            <pc:docMk/>
            <pc:sldMk cId="2182208610" sldId="261"/>
            <ac:spMk id="2" creationId="{B011607F-3640-DFA5-9C03-3E995B61FFA7}"/>
          </ac:spMkLst>
        </pc:spChg>
        <pc:graphicFrameChg chg="mod">
          <ac:chgData name="Sandra Radulovski" userId="0ebd48d3-58f6-4c7b-a5de-5d00d1eb19f4" providerId="ADAL" clId="{03129E4D-2C93-4820-B25A-51BBA2952240}" dt="2024-05-20T20:09:58.977" v="28"/>
          <ac:graphicFrameMkLst>
            <pc:docMk/>
            <pc:sldMk cId="2182208610" sldId="261"/>
            <ac:graphicFrameMk id="7" creationId="{C58085A7-7DA6-4AAC-084F-76DC711AD5CC}"/>
          </ac:graphicFrameMkLst>
        </pc:graphicFrameChg>
      </pc:sldChg>
      <pc:sldChg chg="addSp delSp modSp mod modTransition delDesignElem">
        <pc:chgData name="Sandra Radulovski" userId="0ebd48d3-58f6-4c7b-a5de-5d00d1eb19f4" providerId="ADAL" clId="{03129E4D-2C93-4820-B25A-51BBA2952240}" dt="2024-05-23T09:53:21.426" v="96"/>
        <pc:sldMkLst>
          <pc:docMk/>
          <pc:sldMk cId="3861133888" sldId="262"/>
        </pc:sldMkLst>
        <pc:spChg chg="mod">
          <ac:chgData name="Sandra Radulovski" userId="0ebd48d3-58f6-4c7b-a5de-5d00d1eb19f4" providerId="ADAL" clId="{03129E4D-2C93-4820-B25A-51BBA2952240}" dt="2024-05-20T20:08:48.458" v="21" actId="27636"/>
          <ac:spMkLst>
            <pc:docMk/>
            <pc:sldMk cId="3861133888" sldId="262"/>
            <ac:spMk id="2" creationId="{6D2F0445-AE8D-DA76-C9F7-766452F77FBD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3861133888" sldId="262"/>
            <ac:spMk id="54" creationId="{70BEB1E7-2F88-40BC-B73D-42E5B6F80BFC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3861133888" sldId="262"/>
            <ac:spMk id="55" creationId="{D2B783EE-0239-4717-BBEA-8C9EAC61C824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3861133888" sldId="262"/>
            <ac:spMk id="56" creationId="{A7B99495-F43F-4D80-A44F-2CB4764EB90B}"/>
          </ac:spMkLst>
        </pc:spChg>
      </pc:sldChg>
      <pc:sldChg chg="modSp modTransition">
        <pc:chgData name="Sandra Radulovski" userId="0ebd48d3-58f6-4c7b-a5de-5d00d1eb19f4" providerId="ADAL" clId="{03129E4D-2C93-4820-B25A-51BBA2952240}" dt="2024-05-23T09:53:21.426" v="96"/>
        <pc:sldMkLst>
          <pc:docMk/>
          <pc:sldMk cId="2288309270" sldId="263"/>
        </pc:sldMkLst>
        <pc:spChg chg="mod">
          <ac:chgData name="Sandra Radulovski" userId="0ebd48d3-58f6-4c7b-a5de-5d00d1eb19f4" providerId="ADAL" clId="{03129E4D-2C93-4820-B25A-51BBA2952240}" dt="2024-05-20T20:10:42.405" v="33"/>
          <ac:spMkLst>
            <pc:docMk/>
            <pc:sldMk cId="2288309270" sldId="263"/>
            <ac:spMk id="2" creationId="{F7D99CFF-88E5-8606-24F7-D8F73A5EB3B5}"/>
          </ac:spMkLst>
        </pc:spChg>
        <pc:graphicFrameChg chg="mod">
          <ac:chgData name="Sandra Radulovski" userId="0ebd48d3-58f6-4c7b-a5de-5d00d1eb19f4" providerId="ADAL" clId="{03129E4D-2C93-4820-B25A-51BBA2952240}" dt="2024-05-20T20:09:58.977" v="28"/>
          <ac:graphicFrameMkLst>
            <pc:docMk/>
            <pc:sldMk cId="2288309270" sldId="263"/>
            <ac:graphicFrameMk id="7" creationId="{0A45AE39-5CFD-F29E-2F23-21EE041B7DA1}"/>
          </ac:graphicFrameMkLst>
        </pc:graphicFrameChg>
      </pc:sldChg>
      <pc:sldChg chg="modSp modTransition">
        <pc:chgData name="Sandra Radulovski" userId="0ebd48d3-58f6-4c7b-a5de-5d00d1eb19f4" providerId="ADAL" clId="{03129E4D-2C93-4820-B25A-51BBA2952240}" dt="2024-05-23T09:53:21.426" v="96"/>
        <pc:sldMkLst>
          <pc:docMk/>
          <pc:sldMk cId="3940319139" sldId="264"/>
        </pc:sldMkLst>
        <pc:spChg chg="mod">
          <ac:chgData name="Sandra Radulovski" userId="0ebd48d3-58f6-4c7b-a5de-5d00d1eb19f4" providerId="ADAL" clId="{03129E4D-2C93-4820-B25A-51BBA2952240}" dt="2024-05-20T20:10:42.405" v="33"/>
          <ac:spMkLst>
            <pc:docMk/>
            <pc:sldMk cId="3940319139" sldId="264"/>
            <ac:spMk id="2" creationId="{B907AB6E-2DDB-9654-70D9-4E64DA323680}"/>
          </ac:spMkLst>
        </pc:spChg>
        <pc:graphicFrameChg chg="mod">
          <ac:chgData name="Sandra Radulovski" userId="0ebd48d3-58f6-4c7b-a5de-5d00d1eb19f4" providerId="ADAL" clId="{03129E4D-2C93-4820-B25A-51BBA2952240}" dt="2024-05-20T20:09:58.977" v="28"/>
          <ac:graphicFrameMkLst>
            <pc:docMk/>
            <pc:sldMk cId="3940319139" sldId="264"/>
            <ac:graphicFrameMk id="8" creationId="{72FC3E98-FEFA-1A20-BB54-9B13CC76366B}"/>
          </ac:graphicFrameMkLst>
        </pc:graphicFrameChg>
      </pc:sldChg>
      <pc:sldChg chg="modSp modTransition">
        <pc:chgData name="Sandra Radulovski" userId="0ebd48d3-58f6-4c7b-a5de-5d00d1eb19f4" providerId="ADAL" clId="{03129E4D-2C93-4820-B25A-51BBA2952240}" dt="2024-05-23T09:53:21.426" v="96"/>
        <pc:sldMkLst>
          <pc:docMk/>
          <pc:sldMk cId="2164095216" sldId="265"/>
        </pc:sldMkLst>
        <pc:spChg chg="mod">
          <ac:chgData name="Sandra Radulovski" userId="0ebd48d3-58f6-4c7b-a5de-5d00d1eb19f4" providerId="ADAL" clId="{03129E4D-2C93-4820-B25A-51BBA2952240}" dt="2024-05-20T20:10:42.405" v="33"/>
          <ac:spMkLst>
            <pc:docMk/>
            <pc:sldMk cId="2164095216" sldId="265"/>
            <ac:spMk id="2" creationId="{8FFAAE76-DFEF-DD57-1FD2-8A1B21F63264}"/>
          </ac:spMkLst>
        </pc:spChg>
        <pc:graphicFrameChg chg="mod">
          <ac:chgData name="Sandra Radulovski" userId="0ebd48d3-58f6-4c7b-a5de-5d00d1eb19f4" providerId="ADAL" clId="{03129E4D-2C93-4820-B25A-51BBA2952240}" dt="2024-05-20T20:09:58.977" v="28"/>
          <ac:graphicFrameMkLst>
            <pc:docMk/>
            <pc:sldMk cId="2164095216" sldId="265"/>
            <ac:graphicFrameMk id="7" creationId="{4A802836-F836-CB06-D3FD-C9175B66F2F3}"/>
          </ac:graphicFrameMkLst>
        </pc:graphicFrameChg>
      </pc:sldChg>
      <pc:sldChg chg="addSp delSp modTransition delDesignElem">
        <pc:chgData name="Sandra Radulovski" userId="0ebd48d3-58f6-4c7b-a5de-5d00d1eb19f4" providerId="ADAL" clId="{03129E4D-2C93-4820-B25A-51BBA2952240}" dt="2024-05-23T09:53:21.426" v="96"/>
        <pc:sldMkLst>
          <pc:docMk/>
          <pc:sldMk cId="575538679" sldId="266"/>
        </pc:sldMkLst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575538679" sldId="266"/>
            <ac:spMk id="29" creationId="{04812C46-200A-4DEB-A05E-3ED6C68C2387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575538679" sldId="266"/>
            <ac:spMk id="30" creationId="{D1EA859B-E555-4109-94F3-6700E046E008}"/>
          </ac:spMkLst>
        </pc:spChg>
      </pc:sldChg>
      <pc:sldChg chg="addSp modSp mod modTransition">
        <pc:chgData name="Sandra Radulovski" userId="0ebd48d3-58f6-4c7b-a5de-5d00d1eb19f4" providerId="ADAL" clId="{03129E4D-2C93-4820-B25A-51BBA2952240}" dt="2024-05-23T09:53:21.426" v="96"/>
        <pc:sldMkLst>
          <pc:docMk/>
          <pc:sldMk cId="194213964" sldId="267"/>
        </pc:sldMkLst>
        <pc:spChg chg="mod">
          <ac:chgData name="Sandra Radulovski" userId="0ebd48d3-58f6-4c7b-a5de-5d00d1eb19f4" providerId="ADAL" clId="{03129E4D-2C93-4820-B25A-51BBA2952240}" dt="2024-05-23T09:52:40.719" v="84" actId="20577"/>
          <ac:spMkLst>
            <pc:docMk/>
            <pc:sldMk cId="194213964" sldId="267"/>
            <ac:spMk id="2" creationId="{F0349C2D-EE57-4205-12A8-AAE927FBCB10}"/>
          </ac:spMkLst>
        </pc:spChg>
        <pc:spChg chg="add mod">
          <ac:chgData name="Sandra Radulovski" userId="0ebd48d3-58f6-4c7b-a5de-5d00d1eb19f4" providerId="ADAL" clId="{03129E4D-2C93-4820-B25A-51BBA2952240}" dt="2024-05-23T09:50:41.674" v="44"/>
          <ac:spMkLst>
            <pc:docMk/>
            <pc:sldMk cId="194213964" sldId="267"/>
            <ac:spMk id="6" creationId="{FDC16DB7-94D7-467C-A3FE-B4CD0FC00433}"/>
          </ac:spMkLst>
        </pc:spChg>
        <pc:graphicFrameChg chg="mod">
          <ac:chgData name="Sandra Radulovski" userId="0ebd48d3-58f6-4c7b-a5de-5d00d1eb19f4" providerId="ADAL" clId="{03129E4D-2C93-4820-B25A-51BBA2952240}" dt="2024-05-20T20:09:58.977" v="28"/>
          <ac:graphicFrameMkLst>
            <pc:docMk/>
            <pc:sldMk cId="194213964" sldId="267"/>
            <ac:graphicFrameMk id="7" creationId="{A24D28B3-7AA1-E4C8-3CC7-80624874DF64}"/>
          </ac:graphicFrameMkLst>
        </pc:graphicFrameChg>
      </pc:sldChg>
      <pc:sldChg chg="addSp delSp modSp mod modTransition delDesignElem">
        <pc:chgData name="Sandra Radulovski" userId="0ebd48d3-58f6-4c7b-a5de-5d00d1eb19f4" providerId="ADAL" clId="{03129E4D-2C93-4820-B25A-51BBA2952240}" dt="2024-05-23T09:53:21.426" v="96"/>
        <pc:sldMkLst>
          <pc:docMk/>
          <pc:sldMk cId="2992112564" sldId="268"/>
        </pc:sldMkLst>
        <pc:spChg chg="mod">
          <ac:chgData name="Sandra Radulovski" userId="0ebd48d3-58f6-4c7b-a5de-5d00d1eb19f4" providerId="ADAL" clId="{03129E4D-2C93-4820-B25A-51BBA2952240}" dt="2024-05-23T09:51:15.903" v="56" actId="1076"/>
          <ac:spMkLst>
            <pc:docMk/>
            <pc:sldMk cId="2992112564" sldId="268"/>
            <ac:spMk id="2" creationId="{37660D59-AF53-FAD2-DC98-99504C3895DA}"/>
          </ac:spMkLst>
        </pc:spChg>
        <pc:spChg chg="add mod">
          <ac:chgData name="Sandra Radulovski" userId="0ebd48d3-58f6-4c7b-a5de-5d00d1eb19f4" providerId="ADAL" clId="{03129E4D-2C93-4820-B25A-51BBA2952240}" dt="2024-05-23T09:50:58.032" v="47"/>
          <ac:spMkLst>
            <pc:docMk/>
            <pc:sldMk cId="2992112564" sldId="268"/>
            <ac:spMk id="8" creationId="{69118879-539D-4B66-9CF2-0950F926F955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2992112564" sldId="268"/>
            <ac:spMk id="23" creationId="{FB92FFCE-0C90-454E-AA25-D4EE9A6C39C5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2992112564" sldId="268"/>
            <ac:spMk id="32" creationId="{AFF8D2E5-2C4E-47B1-930B-6C82B7C31331}"/>
          </ac:spMkLst>
        </pc:spChg>
        <pc:spChg chg="add del">
          <ac:chgData name="Sandra Radulovski" userId="0ebd48d3-58f6-4c7b-a5de-5d00d1eb19f4" providerId="ADAL" clId="{03129E4D-2C93-4820-B25A-51BBA2952240}" dt="2024-05-20T20:08:48.210" v="19"/>
          <ac:spMkLst>
            <pc:docMk/>
            <pc:sldMk cId="2992112564" sldId="268"/>
            <ac:spMk id="33" creationId="{801E4ADA-0EA9-4930-846E-3C11E8BED6DD}"/>
          </ac:spMkLst>
        </pc:spChg>
        <pc:picChg chg="mod">
          <ac:chgData name="Sandra Radulovski" userId="0ebd48d3-58f6-4c7b-a5de-5d00d1eb19f4" providerId="ADAL" clId="{03129E4D-2C93-4820-B25A-51BBA2952240}" dt="2024-05-23T09:51:03.248" v="49" actId="1076"/>
          <ac:picMkLst>
            <pc:docMk/>
            <pc:sldMk cId="2992112564" sldId="268"/>
            <ac:picMk id="5" creationId="{D62DA252-A10B-DF86-31AC-3D7379CFAB33}"/>
          </ac:picMkLst>
        </pc:picChg>
        <pc:picChg chg="mod">
          <ac:chgData name="Sandra Radulovski" userId="0ebd48d3-58f6-4c7b-a5de-5d00d1eb19f4" providerId="ADAL" clId="{03129E4D-2C93-4820-B25A-51BBA2952240}" dt="2024-05-23T09:51:00.735" v="48" actId="1076"/>
          <ac:picMkLst>
            <pc:docMk/>
            <pc:sldMk cId="2992112564" sldId="268"/>
            <ac:picMk id="14" creationId="{7A3E0360-059E-CE3B-EF27-7AC15C6980FE}"/>
          </ac:picMkLst>
        </pc:picChg>
      </pc:sldChg>
      <pc:sldChg chg="modSp mod modTransition">
        <pc:chgData name="Sandra Radulovski" userId="0ebd48d3-58f6-4c7b-a5de-5d00d1eb19f4" providerId="ADAL" clId="{03129E4D-2C93-4820-B25A-51BBA2952240}" dt="2024-05-23T09:53:21.426" v="96"/>
        <pc:sldMkLst>
          <pc:docMk/>
          <pc:sldMk cId="2107061646" sldId="270"/>
        </pc:sldMkLst>
        <pc:spChg chg="mod">
          <ac:chgData name="Sandra Radulovski" userId="0ebd48d3-58f6-4c7b-a5de-5d00d1eb19f4" providerId="ADAL" clId="{03129E4D-2C93-4820-B25A-51BBA2952240}" dt="2024-05-23T09:53:05.982" v="93" actId="1076"/>
          <ac:spMkLst>
            <pc:docMk/>
            <pc:sldMk cId="2107061646" sldId="270"/>
            <ac:spMk id="2" creationId="{EDB960EC-3743-90DC-161E-5D5074A1D169}"/>
          </ac:spMkLst>
        </pc:spChg>
        <pc:spChg chg="mod">
          <ac:chgData name="Sandra Radulovski" userId="0ebd48d3-58f6-4c7b-a5de-5d00d1eb19f4" providerId="ADAL" clId="{03129E4D-2C93-4820-B25A-51BBA2952240}" dt="2024-05-20T20:10:42.405" v="33"/>
          <ac:spMkLst>
            <pc:docMk/>
            <pc:sldMk cId="2107061646" sldId="270"/>
            <ac:spMk id="4" creationId="{93736E97-98D8-D72E-882D-BFDED5EF0F56}"/>
          </ac:spMkLst>
        </pc:spChg>
        <pc:graphicFrameChg chg="mod">
          <ac:chgData name="Sandra Radulovski" userId="0ebd48d3-58f6-4c7b-a5de-5d00d1eb19f4" providerId="ADAL" clId="{03129E4D-2C93-4820-B25A-51BBA2952240}" dt="2024-05-20T20:09:58.977" v="28"/>
          <ac:graphicFrameMkLst>
            <pc:docMk/>
            <pc:sldMk cId="2107061646" sldId="270"/>
            <ac:graphicFrameMk id="7" creationId="{332036C5-9E66-B12C-3540-6A8FA79E3B49}"/>
          </ac:graphicFrameMkLst>
        </pc:graphicFrameChg>
      </pc:sldChg>
      <pc:sldChg chg="addSp delSp modSp new mod">
        <pc:chgData name="Sandra Radulovski" userId="0ebd48d3-58f6-4c7b-a5de-5d00d1eb19f4" providerId="ADAL" clId="{03129E4D-2C93-4820-B25A-51BBA2952240}" dt="2024-05-23T10:38:38.857" v="126" actId="1076"/>
        <pc:sldMkLst>
          <pc:docMk/>
          <pc:sldMk cId="1529115277" sldId="271"/>
        </pc:sldMkLst>
        <pc:spChg chg="mod">
          <ac:chgData name="Sandra Radulovski" userId="0ebd48d3-58f6-4c7b-a5de-5d00d1eb19f4" providerId="ADAL" clId="{03129E4D-2C93-4820-B25A-51BBA2952240}" dt="2024-05-23T10:38:38.857" v="126" actId="1076"/>
          <ac:spMkLst>
            <pc:docMk/>
            <pc:sldMk cId="1529115277" sldId="271"/>
            <ac:spMk id="2" creationId="{72044E2A-6386-4C15-BC06-43F25DC9CD12}"/>
          </ac:spMkLst>
        </pc:spChg>
        <pc:spChg chg="del">
          <ac:chgData name="Sandra Radulovski" userId="0ebd48d3-58f6-4c7b-a5de-5d00d1eb19f4" providerId="ADAL" clId="{03129E4D-2C93-4820-B25A-51BBA2952240}" dt="2024-05-23T10:38:04.146" v="98" actId="931"/>
          <ac:spMkLst>
            <pc:docMk/>
            <pc:sldMk cId="1529115277" sldId="271"/>
            <ac:spMk id="3" creationId="{69CEB9CA-283A-4797-9F24-069577A692DD}"/>
          </ac:spMkLst>
        </pc:spChg>
        <pc:spChg chg="del">
          <ac:chgData name="Sandra Radulovski" userId="0ebd48d3-58f6-4c7b-a5de-5d00d1eb19f4" providerId="ADAL" clId="{03129E4D-2C93-4820-B25A-51BBA2952240}" dt="2024-05-23T10:38:07.362" v="99" actId="478"/>
          <ac:spMkLst>
            <pc:docMk/>
            <pc:sldMk cId="1529115277" sldId="271"/>
            <ac:spMk id="4" creationId="{7FCF7F24-E564-4147-B464-C476C09C1EC8}"/>
          </ac:spMkLst>
        </pc:spChg>
        <pc:picChg chg="add mod">
          <ac:chgData name="Sandra Radulovski" userId="0ebd48d3-58f6-4c7b-a5de-5d00d1eb19f4" providerId="ADAL" clId="{03129E4D-2C93-4820-B25A-51BBA2952240}" dt="2024-05-23T10:38:09.723" v="100" actId="1076"/>
          <ac:picMkLst>
            <pc:docMk/>
            <pc:sldMk cId="1529115277" sldId="271"/>
            <ac:picMk id="9" creationId="{8B8E1448-FC0D-43AB-9BDC-23EA80EBD4DD}"/>
          </ac:picMkLst>
        </pc:picChg>
      </pc:sldChg>
      <pc:sldMasterChg chg="modTransition modSldLayout">
        <pc:chgData name="Sandra Radulovski" userId="0ebd48d3-58f6-4c7b-a5de-5d00d1eb19f4" providerId="ADAL" clId="{03129E4D-2C93-4820-B25A-51BBA2952240}" dt="2024-05-23T09:53:21.426" v="96"/>
        <pc:sldMasterMkLst>
          <pc:docMk/>
          <pc:sldMasterMk cId="2693967237" sldId="2147483909"/>
        </pc:sldMasterMkLst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2547540290" sldId="2147483910"/>
          </pc:sldLayoutMkLst>
        </pc:sldLayoutChg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3031281620" sldId="2147483911"/>
          </pc:sldLayoutMkLst>
        </pc:sldLayoutChg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257959621" sldId="2147483912"/>
          </pc:sldLayoutMkLst>
        </pc:sldLayoutChg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2186443864" sldId="2147483913"/>
          </pc:sldLayoutMkLst>
        </pc:sldLayoutChg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858391531" sldId="2147483914"/>
          </pc:sldLayoutMkLst>
        </pc:sldLayoutChg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1985109540" sldId="2147483915"/>
          </pc:sldLayoutMkLst>
        </pc:sldLayoutChg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1631049801" sldId="2147483916"/>
          </pc:sldLayoutMkLst>
        </pc:sldLayoutChg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1279689129" sldId="2147483917"/>
          </pc:sldLayoutMkLst>
        </pc:sldLayoutChg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1770687292" sldId="2147483918"/>
          </pc:sldLayoutMkLst>
        </pc:sldLayoutChg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2964827860" sldId="2147483919"/>
          </pc:sldLayoutMkLst>
        </pc:sldLayoutChg>
        <pc:sldLayoutChg chg="modTransition">
          <pc:chgData name="Sandra Radulovski" userId="0ebd48d3-58f6-4c7b-a5de-5d00d1eb19f4" providerId="ADAL" clId="{03129E4D-2C93-4820-B25A-51BBA2952240}" dt="2024-05-23T09:53:21.426" v="96"/>
          <pc:sldLayoutMkLst>
            <pc:docMk/>
            <pc:sldMasterMk cId="2693967237" sldId="2147483909"/>
            <pc:sldLayoutMk cId="1843771988" sldId="2147483920"/>
          </pc:sldLayoutMkLst>
        </pc:sldLayoutChg>
      </pc:sldMasterChg>
    </pc:docChg>
  </pc:docChgLst>
  <pc:docChgLst>
    <pc:chgData name="Josip Lovrić" userId="S::josip.lovric18@skole.hr::2ea67296-2aec-4000-8695-3724fb51d2be" providerId="AD" clId="Web-{C17539A4-39D8-AF5D-5B56-A7DABED9721E}"/>
    <pc:docChg chg="modSld">
      <pc:chgData name="Josip Lovrić" userId="S::josip.lovric18@skole.hr::2ea67296-2aec-4000-8695-3724fb51d2be" providerId="AD" clId="Web-{C17539A4-39D8-AF5D-5B56-A7DABED9721E}" dt="2024-05-17T10:55:52.868" v="85" actId="20577"/>
      <pc:docMkLst>
        <pc:docMk/>
      </pc:docMkLst>
      <pc:sldChg chg="addSp modSp">
        <pc:chgData name="Josip Lovrić" userId="S::josip.lovric18@skole.hr::2ea67296-2aec-4000-8695-3724fb51d2be" providerId="AD" clId="Web-{C17539A4-39D8-AF5D-5B56-A7DABED9721E}" dt="2024-05-17T10:43:55.788" v="6" actId="20577"/>
        <pc:sldMkLst>
          <pc:docMk/>
          <pc:sldMk cId="109857222" sldId="256"/>
        </pc:sldMkLst>
        <pc:spChg chg="mod">
          <ac:chgData name="Josip Lovrić" userId="S::josip.lovric18@skole.hr::2ea67296-2aec-4000-8695-3724fb51d2be" providerId="AD" clId="Web-{C17539A4-39D8-AF5D-5B56-A7DABED9721E}" dt="2024-05-17T10:43:55.788" v="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osip Lovrić" userId="S::josip.lovric18@skole.hr::2ea67296-2aec-4000-8695-3724fb51d2be" providerId="AD" clId="Web-{C17539A4-39D8-AF5D-5B56-A7DABED9721E}" dt="2024-05-17T10:43:46.506" v="4" actId="20577"/>
          <ac:spMkLst>
            <pc:docMk/>
            <pc:sldMk cId="109857222" sldId="256"/>
            <ac:spMk id="3" creationId="{00000000-0000-0000-0000-000000000000}"/>
          </ac:spMkLst>
        </pc:spChg>
        <pc:picChg chg="add">
          <ac:chgData name="Josip Lovrić" userId="S::josip.lovric18@skole.hr::2ea67296-2aec-4000-8695-3724fb51d2be" providerId="AD" clId="Web-{C17539A4-39D8-AF5D-5B56-A7DABED9721E}" dt="2024-05-17T10:43:14.943" v="0"/>
          <ac:picMkLst>
            <pc:docMk/>
            <pc:sldMk cId="109857222" sldId="256"/>
            <ac:picMk id="5" creationId="{590869AB-0068-B7AF-620B-83946D210F01}"/>
          </ac:picMkLst>
        </pc:picChg>
      </pc:sldChg>
      <pc:sldChg chg="modSp">
        <pc:chgData name="Josip Lovrić" userId="S::josip.lovric18@skole.hr::2ea67296-2aec-4000-8695-3724fb51d2be" providerId="AD" clId="Web-{C17539A4-39D8-AF5D-5B56-A7DABED9721E}" dt="2024-05-17T10:44:36.132" v="15" actId="20577"/>
        <pc:sldMkLst>
          <pc:docMk/>
          <pc:sldMk cId="580843839" sldId="257"/>
        </pc:sldMkLst>
        <pc:spChg chg="mod">
          <ac:chgData name="Josip Lovrić" userId="S::josip.lovric18@skole.hr::2ea67296-2aec-4000-8695-3724fb51d2be" providerId="AD" clId="Web-{C17539A4-39D8-AF5D-5B56-A7DABED9721E}" dt="2024-05-17T10:44:28.694" v="13" actId="20577"/>
          <ac:spMkLst>
            <pc:docMk/>
            <pc:sldMk cId="580843839" sldId="257"/>
            <ac:spMk id="2" creationId="{FD9FACDC-683C-94A3-C403-29FABE219D56}"/>
          </ac:spMkLst>
        </pc:spChg>
        <pc:spChg chg="mod">
          <ac:chgData name="Josip Lovrić" userId="S::josip.lovric18@skole.hr::2ea67296-2aec-4000-8695-3724fb51d2be" providerId="AD" clId="Web-{C17539A4-39D8-AF5D-5B56-A7DABED9721E}" dt="2024-05-17T10:44:36.132" v="15" actId="20577"/>
          <ac:spMkLst>
            <pc:docMk/>
            <pc:sldMk cId="580843839" sldId="257"/>
            <ac:spMk id="3" creationId="{84596BDE-959E-BA15-F58C-26F017C35787}"/>
          </ac:spMkLst>
        </pc:spChg>
      </pc:sldChg>
      <pc:sldChg chg="modSp">
        <pc:chgData name="Josip Lovrić" userId="S::josip.lovric18@skole.hr::2ea67296-2aec-4000-8695-3724fb51d2be" providerId="AD" clId="Web-{C17539A4-39D8-AF5D-5B56-A7DABED9721E}" dt="2024-05-17T10:55:52.868" v="85" actId="20577"/>
        <pc:sldMkLst>
          <pc:docMk/>
          <pc:sldMk cId="3251435268" sldId="258"/>
        </pc:sldMkLst>
        <pc:spChg chg="mod">
          <ac:chgData name="Josip Lovrić" userId="S::josip.lovric18@skole.hr::2ea67296-2aec-4000-8695-3724fb51d2be" providerId="AD" clId="Web-{C17539A4-39D8-AF5D-5B56-A7DABED9721E}" dt="2024-05-17T10:55:27.962" v="83" actId="20577"/>
          <ac:spMkLst>
            <pc:docMk/>
            <pc:sldMk cId="3251435268" sldId="258"/>
            <ac:spMk id="2" creationId="{F43ABD1E-6610-0DFF-B274-9202C15841EF}"/>
          </ac:spMkLst>
        </pc:spChg>
        <pc:spChg chg="mod">
          <ac:chgData name="Josip Lovrić" userId="S::josip.lovric18@skole.hr::2ea67296-2aec-4000-8695-3724fb51d2be" providerId="AD" clId="Web-{C17539A4-39D8-AF5D-5B56-A7DABED9721E}" dt="2024-05-17T10:55:52.868" v="85" actId="20577"/>
          <ac:spMkLst>
            <pc:docMk/>
            <pc:sldMk cId="3251435268" sldId="258"/>
            <ac:spMk id="3" creationId="{7ED37810-6CC5-AA7E-31E1-5532F57DEE4C}"/>
          </ac:spMkLst>
        </pc:spChg>
      </pc:sldChg>
      <pc:sldChg chg="delSp modSp">
        <pc:chgData name="Josip Lovrić" userId="S::josip.lovric18@skole.hr::2ea67296-2aec-4000-8695-3724fb51d2be" providerId="AD" clId="Web-{C17539A4-39D8-AF5D-5B56-A7DABED9721E}" dt="2024-05-17T10:45:13.398" v="22" actId="20577"/>
        <pc:sldMkLst>
          <pc:docMk/>
          <pc:sldMk cId="3540549288" sldId="259"/>
        </pc:sldMkLst>
        <pc:spChg chg="mod">
          <ac:chgData name="Josip Lovrić" userId="S::josip.lovric18@skole.hr::2ea67296-2aec-4000-8695-3724fb51d2be" providerId="AD" clId="Web-{C17539A4-39D8-AF5D-5B56-A7DABED9721E}" dt="2024-05-17T10:44:52.757" v="18" actId="20577"/>
          <ac:spMkLst>
            <pc:docMk/>
            <pc:sldMk cId="3540549288" sldId="259"/>
            <ac:spMk id="2" creationId="{B31E10A6-6404-E0AE-5FB4-E879C6FB8D8C}"/>
          </ac:spMkLst>
        </pc:spChg>
        <pc:spChg chg="del">
          <ac:chgData name="Josip Lovrić" userId="S::josip.lovric18@skole.hr::2ea67296-2aec-4000-8695-3724fb51d2be" providerId="AD" clId="Web-{C17539A4-39D8-AF5D-5B56-A7DABED9721E}" dt="2024-05-17T10:44:40.866" v="16"/>
          <ac:spMkLst>
            <pc:docMk/>
            <pc:sldMk cId="3540549288" sldId="259"/>
            <ac:spMk id="4" creationId="{606A0E0E-6102-1CD4-A91E-552F826AC2A2}"/>
          </ac:spMkLst>
        </pc:spChg>
        <pc:graphicFrameChg chg="mod modGraphic">
          <ac:chgData name="Josip Lovrić" userId="S::josip.lovric18@skole.hr::2ea67296-2aec-4000-8695-3724fb51d2be" providerId="AD" clId="Web-{C17539A4-39D8-AF5D-5B56-A7DABED9721E}" dt="2024-05-17T10:45:13.398" v="22" actId="20577"/>
          <ac:graphicFrameMkLst>
            <pc:docMk/>
            <pc:sldMk cId="3540549288" sldId="259"/>
            <ac:graphicFrameMk id="7" creationId="{8A6DC361-E31D-ABCB-97F3-92EA3CCBB32E}"/>
          </ac:graphicFrameMkLst>
        </pc:graphicFrameChg>
      </pc:sldChg>
      <pc:sldChg chg="delSp modSp">
        <pc:chgData name="Josip Lovrić" userId="S::josip.lovric18@skole.hr::2ea67296-2aec-4000-8695-3724fb51d2be" providerId="AD" clId="Web-{C17539A4-39D8-AF5D-5B56-A7DABED9721E}" dt="2024-05-17T10:46:37.212" v="28" actId="20577"/>
        <pc:sldMkLst>
          <pc:docMk/>
          <pc:sldMk cId="1494952339" sldId="260"/>
        </pc:sldMkLst>
        <pc:spChg chg="mod">
          <ac:chgData name="Josip Lovrić" userId="S::josip.lovric18@skole.hr::2ea67296-2aec-4000-8695-3724fb51d2be" providerId="AD" clId="Web-{C17539A4-39D8-AF5D-5B56-A7DABED9721E}" dt="2024-05-17T10:45:41.008" v="25" actId="20577"/>
          <ac:spMkLst>
            <pc:docMk/>
            <pc:sldMk cId="1494952339" sldId="260"/>
            <ac:spMk id="2" creationId="{8525A0D3-3EBD-1EF0-93A1-B5B496849A96}"/>
          </ac:spMkLst>
        </pc:spChg>
        <pc:spChg chg="del">
          <ac:chgData name="Josip Lovrić" userId="S::josip.lovric18@skole.hr::2ea67296-2aec-4000-8695-3724fb51d2be" providerId="AD" clId="Web-{C17539A4-39D8-AF5D-5B56-A7DABED9721E}" dt="2024-05-17T10:45:23.570" v="23"/>
          <ac:spMkLst>
            <pc:docMk/>
            <pc:sldMk cId="1494952339" sldId="260"/>
            <ac:spMk id="4" creationId="{7F16DB42-68F0-1DA8-54F3-3D27106B27E4}"/>
          </ac:spMkLst>
        </pc:spChg>
        <pc:graphicFrameChg chg="modGraphic">
          <ac:chgData name="Josip Lovrić" userId="S::josip.lovric18@skole.hr::2ea67296-2aec-4000-8695-3724fb51d2be" providerId="AD" clId="Web-{C17539A4-39D8-AF5D-5B56-A7DABED9721E}" dt="2024-05-17T10:46:37.212" v="28" actId="20577"/>
          <ac:graphicFrameMkLst>
            <pc:docMk/>
            <pc:sldMk cId="1494952339" sldId="260"/>
            <ac:graphicFrameMk id="7" creationId="{6CE40A37-3616-5026-7604-E88FC64B1D1D}"/>
          </ac:graphicFrameMkLst>
        </pc:graphicFrameChg>
      </pc:sldChg>
      <pc:sldChg chg="delSp modSp">
        <pc:chgData name="Josip Lovrić" userId="S::josip.lovric18@skole.hr::2ea67296-2aec-4000-8695-3724fb51d2be" providerId="AD" clId="Web-{C17539A4-39D8-AF5D-5B56-A7DABED9721E}" dt="2024-05-17T10:47:35.207" v="34" actId="20577"/>
        <pc:sldMkLst>
          <pc:docMk/>
          <pc:sldMk cId="2182208610" sldId="261"/>
        </pc:sldMkLst>
        <pc:spChg chg="mod">
          <ac:chgData name="Josip Lovrić" userId="S::josip.lovric18@skole.hr::2ea67296-2aec-4000-8695-3724fb51d2be" providerId="AD" clId="Web-{C17539A4-39D8-AF5D-5B56-A7DABED9721E}" dt="2024-05-17T10:47:07.582" v="31" actId="20577"/>
          <ac:spMkLst>
            <pc:docMk/>
            <pc:sldMk cId="2182208610" sldId="261"/>
            <ac:spMk id="2" creationId="{B011607F-3640-DFA5-9C03-3E995B61FFA7}"/>
          </ac:spMkLst>
        </pc:spChg>
        <pc:spChg chg="del">
          <ac:chgData name="Josip Lovrić" userId="S::josip.lovric18@skole.hr::2ea67296-2aec-4000-8695-3724fb51d2be" providerId="AD" clId="Web-{C17539A4-39D8-AF5D-5B56-A7DABED9721E}" dt="2024-05-17T10:47:07.520" v="29"/>
          <ac:spMkLst>
            <pc:docMk/>
            <pc:sldMk cId="2182208610" sldId="261"/>
            <ac:spMk id="4" creationId="{DE390584-F6E1-33BD-B3C4-1F1629432111}"/>
          </ac:spMkLst>
        </pc:spChg>
        <pc:graphicFrameChg chg="modGraphic">
          <ac:chgData name="Josip Lovrić" userId="S::josip.lovric18@skole.hr::2ea67296-2aec-4000-8695-3724fb51d2be" providerId="AD" clId="Web-{C17539A4-39D8-AF5D-5B56-A7DABED9721E}" dt="2024-05-17T10:47:35.207" v="34" actId="20577"/>
          <ac:graphicFrameMkLst>
            <pc:docMk/>
            <pc:sldMk cId="2182208610" sldId="261"/>
            <ac:graphicFrameMk id="7" creationId="{C58085A7-7DA6-4AAC-084F-76DC711AD5CC}"/>
          </ac:graphicFrameMkLst>
        </pc:graphicFrameChg>
      </pc:sldChg>
      <pc:sldChg chg="modSp">
        <pc:chgData name="Josip Lovrić" userId="S::josip.lovric18@skole.hr::2ea67296-2aec-4000-8695-3724fb51d2be" providerId="AD" clId="Web-{C17539A4-39D8-AF5D-5B56-A7DABED9721E}" dt="2024-05-17T10:48:32.552" v="39" actId="20577"/>
        <pc:sldMkLst>
          <pc:docMk/>
          <pc:sldMk cId="3861133888" sldId="262"/>
        </pc:sldMkLst>
        <pc:spChg chg="mod">
          <ac:chgData name="Josip Lovrić" userId="S::josip.lovric18@skole.hr::2ea67296-2aec-4000-8695-3724fb51d2be" providerId="AD" clId="Web-{C17539A4-39D8-AF5D-5B56-A7DABED9721E}" dt="2024-05-17T10:47:51.708" v="36" actId="20577"/>
          <ac:spMkLst>
            <pc:docMk/>
            <pc:sldMk cId="3861133888" sldId="262"/>
            <ac:spMk id="2" creationId="{6D2F0445-AE8D-DA76-C9F7-766452F77FBD}"/>
          </ac:spMkLst>
        </pc:spChg>
        <pc:spChg chg="mod">
          <ac:chgData name="Josip Lovrić" userId="S::josip.lovric18@skole.hr::2ea67296-2aec-4000-8695-3724fb51d2be" providerId="AD" clId="Web-{C17539A4-39D8-AF5D-5B56-A7DABED9721E}" dt="2024-05-17T10:48:32.552" v="39" actId="20577"/>
          <ac:spMkLst>
            <pc:docMk/>
            <pc:sldMk cId="3861133888" sldId="262"/>
            <ac:spMk id="21" creationId="{6D8879C6-7531-6D1A-B839-928752E57F1A}"/>
          </ac:spMkLst>
        </pc:spChg>
      </pc:sldChg>
      <pc:sldChg chg="delSp modSp">
        <pc:chgData name="Josip Lovrić" userId="S::josip.lovric18@skole.hr::2ea67296-2aec-4000-8695-3724fb51d2be" providerId="AD" clId="Web-{C17539A4-39D8-AF5D-5B56-A7DABED9721E}" dt="2024-05-17T10:49:20.146" v="45" actId="20577"/>
        <pc:sldMkLst>
          <pc:docMk/>
          <pc:sldMk cId="2288309270" sldId="263"/>
        </pc:sldMkLst>
        <pc:spChg chg="mod">
          <ac:chgData name="Josip Lovrić" userId="S::josip.lovric18@skole.hr::2ea67296-2aec-4000-8695-3724fb51d2be" providerId="AD" clId="Web-{C17539A4-39D8-AF5D-5B56-A7DABED9721E}" dt="2024-05-17T10:49:01.896" v="42" actId="20577"/>
          <ac:spMkLst>
            <pc:docMk/>
            <pc:sldMk cId="2288309270" sldId="263"/>
            <ac:spMk id="2" creationId="{F7D99CFF-88E5-8606-24F7-D8F73A5EB3B5}"/>
          </ac:spMkLst>
        </pc:spChg>
        <pc:spChg chg="del">
          <ac:chgData name="Josip Lovrić" userId="S::josip.lovric18@skole.hr::2ea67296-2aec-4000-8695-3724fb51d2be" providerId="AD" clId="Web-{C17539A4-39D8-AF5D-5B56-A7DABED9721E}" dt="2024-05-17T10:48:41.739" v="40"/>
          <ac:spMkLst>
            <pc:docMk/>
            <pc:sldMk cId="2288309270" sldId="263"/>
            <ac:spMk id="4" creationId="{FAC8DA49-F784-EC02-FC5E-518C586E60A4}"/>
          </ac:spMkLst>
        </pc:spChg>
        <pc:graphicFrameChg chg="modGraphic">
          <ac:chgData name="Josip Lovrić" userId="S::josip.lovric18@skole.hr::2ea67296-2aec-4000-8695-3724fb51d2be" providerId="AD" clId="Web-{C17539A4-39D8-AF5D-5B56-A7DABED9721E}" dt="2024-05-17T10:49:20.146" v="45" actId="20577"/>
          <ac:graphicFrameMkLst>
            <pc:docMk/>
            <pc:sldMk cId="2288309270" sldId="263"/>
            <ac:graphicFrameMk id="7" creationId="{0A45AE39-5CFD-F29E-2F23-21EE041B7DA1}"/>
          </ac:graphicFrameMkLst>
        </pc:graphicFrameChg>
      </pc:sldChg>
      <pc:sldChg chg="delSp modSp">
        <pc:chgData name="Josip Lovrić" userId="S::josip.lovric18@skole.hr::2ea67296-2aec-4000-8695-3724fb51d2be" providerId="AD" clId="Web-{C17539A4-39D8-AF5D-5B56-A7DABED9721E}" dt="2024-05-17T10:49:58.787" v="51" actId="20577"/>
        <pc:sldMkLst>
          <pc:docMk/>
          <pc:sldMk cId="3940319139" sldId="264"/>
        </pc:sldMkLst>
        <pc:spChg chg="mod">
          <ac:chgData name="Josip Lovrić" userId="S::josip.lovric18@skole.hr::2ea67296-2aec-4000-8695-3724fb51d2be" providerId="AD" clId="Web-{C17539A4-39D8-AF5D-5B56-A7DABED9721E}" dt="2024-05-17T10:49:43.427" v="48" actId="20577"/>
          <ac:spMkLst>
            <pc:docMk/>
            <pc:sldMk cId="3940319139" sldId="264"/>
            <ac:spMk id="2" creationId="{B907AB6E-2DDB-9654-70D9-4E64DA323680}"/>
          </ac:spMkLst>
        </pc:spChg>
        <pc:spChg chg="del">
          <ac:chgData name="Josip Lovrić" userId="S::josip.lovric18@skole.hr::2ea67296-2aec-4000-8695-3724fb51d2be" providerId="AD" clId="Web-{C17539A4-39D8-AF5D-5B56-A7DABED9721E}" dt="2024-05-17T10:49:26.224" v="46"/>
          <ac:spMkLst>
            <pc:docMk/>
            <pc:sldMk cId="3940319139" sldId="264"/>
            <ac:spMk id="4" creationId="{7E082B2A-636D-39E2-BCC6-6A18B3490C32}"/>
          </ac:spMkLst>
        </pc:spChg>
        <pc:graphicFrameChg chg="modGraphic">
          <ac:chgData name="Josip Lovrić" userId="S::josip.lovric18@skole.hr::2ea67296-2aec-4000-8695-3724fb51d2be" providerId="AD" clId="Web-{C17539A4-39D8-AF5D-5B56-A7DABED9721E}" dt="2024-05-17T10:49:58.787" v="51" actId="20577"/>
          <ac:graphicFrameMkLst>
            <pc:docMk/>
            <pc:sldMk cId="3940319139" sldId="264"/>
            <ac:graphicFrameMk id="8" creationId="{72FC3E98-FEFA-1A20-BB54-9B13CC76366B}"/>
          </ac:graphicFrameMkLst>
        </pc:graphicFrameChg>
      </pc:sldChg>
      <pc:sldChg chg="delSp modSp">
        <pc:chgData name="Josip Lovrić" userId="S::josip.lovric18@skole.hr::2ea67296-2aec-4000-8695-3724fb51d2be" providerId="AD" clId="Web-{C17539A4-39D8-AF5D-5B56-A7DABED9721E}" dt="2024-05-17T10:50:41.912" v="57" actId="20577"/>
        <pc:sldMkLst>
          <pc:docMk/>
          <pc:sldMk cId="2164095216" sldId="265"/>
        </pc:sldMkLst>
        <pc:spChg chg="mod">
          <ac:chgData name="Josip Lovrić" userId="S::josip.lovric18@skole.hr::2ea67296-2aec-4000-8695-3724fb51d2be" providerId="AD" clId="Web-{C17539A4-39D8-AF5D-5B56-A7DABED9721E}" dt="2024-05-17T10:50:21.865" v="54" actId="20577"/>
          <ac:spMkLst>
            <pc:docMk/>
            <pc:sldMk cId="2164095216" sldId="265"/>
            <ac:spMk id="2" creationId="{8FFAAE76-DFEF-DD57-1FD2-8A1B21F63264}"/>
          </ac:spMkLst>
        </pc:spChg>
        <pc:spChg chg="del">
          <ac:chgData name="Josip Lovrić" userId="S::josip.lovric18@skole.hr::2ea67296-2aec-4000-8695-3724fb51d2be" providerId="AD" clId="Web-{C17539A4-39D8-AF5D-5B56-A7DABED9721E}" dt="2024-05-17T10:50:07.631" v="52"/>
          <ac:spMkLst>
            <pc:docMk/>
            <pc:sldMk cId="2164095216" sldId="265"/>
            <ac:spMk id="4" creationId="{C259513E-D180-7086-D207-C4123E15480C}"/>
          </ac:spMkLst>
        </pc:spChg>
        <pc:graphicFrameChg chg="modGraphic">
          <ac:chgData name="Josip Lovrić" userId="S::josip.lovric18@skole.hr::2ea67296-2aec-4000-8695-3724fb51d2be" providerId="AD" clId="Web-{C17539A4-39D8-AF5D-5B56-A7DABED9721E}" dt="2024-05-17T10:50:41.912" v="57" actId="20577"/>
          <ac:graphicFrameMkLst>
            <pc:docMk/>
            <pc:sldMk cId="2164095216" sldId="265"/>
            <ac:graphicFrameMk id="7" creationId="{4A802836-F836-CB06-D3FD-C9175B66F2F3}"/>
          </ac:graphicFrameMkLst>
        </pc:graphicFrameChg>
      </pc:sldChg>
      <pc:sldChg chg="modSp">
        <pc:chgData name="Josip Lovrić" userId="S::josip.lovric18@skole.hr::2ea67296-2aec-4000-8695-3724fb51d2be" providerId="AD" clId="Web-{C17539A4-39D8-AF5D-5B56-A7DABED9721E}" dt="2024-05-17T10:51:24.944" v="62" actId="20577"/>
        <pc:sldMkLst>
          <pc:docMk/>
          <pc:sldMk cId="575538679" sldId="266"/>
        </pc:sldMkLst>
        <pc:spChg chg="mod">
          <ac:chgData name="Josip Lovrić" userId="S::josip.lovric18@skole.hr::2ea67296-2aec-4000-8695-3724fb51d2be" providerId="AD" clId="Web-{C17539A4-39D8-AF5D-5B56-A7DABED9721E}" dt="2024-05-17T10:51:07.100" v="59" actId="20577"/>
          <ac:spMkLst>
            <pc:docMk/>
            <pc:sldMk cId="575538679" sldId="266"/>
            <ac:spMk id="2" creationId="{D503A429-D9EE-A8F5-C9C5-8C8E676DAE64}"/>
          </ac:spMkLst>
        </pc:spChg>
        <pc:graphicFrameChg chg="modGraphic">
          <ac:chgData name="Josip Lovrić" userId="S::josip.lovric18@skole.hr::2ea67296-2aec-4000-8695-3724fb51d2be" providerId="AD" clId="Web-{C17539A4-39D8-AF5D-5B56-A7DABED9721E}" dt="2024-05-17T10:51:24.944" v="62" actId="20577"/>
          <ac:graphicFrameMkLst>
            <pc:docMk/>
            <pc:sldMk cId="575538679" sldId="266"/>
            <ac:graphicFrameMk id="7" creationId="{7A280E36-E0D6-45FD-3ECC-D343334C734F}"/>
          </ac:graphicFrameMkLst>
        </pc:graphicFrameChg>
      </pc:sldChg>
      <pc:sldChg chg="delSp modSp">
        <pc:chgData name="Josip Lovrić" userId="S::josip.lovric18@skole.hr::2ea67296-2aec-4000-8695-3724fb51d2be" providerId="AD" clId="Web-{C17539A4-39D8-AF5D-5B56-A7DABED9721E}" dt="2024-05-17T10:52:16.038" v="68" actId="20577"/>
        <pc:sldMkLst>
          <pc:docMk/>
          <pc:sldMk cId="194213964" sldId="267"/>
        </pc:sldMkLst>
        <pc:spChg chg="mod">
          <ac:chgData name="Josip Lovrić" userId="S::josip.lovric18@skole.hr::2ea67296-2aec-4000-8695-3724fb51d2be" providerId="AD" clId="Web-{C17539A4-39D8-AF5D-5B56-A7DABED9721E}" dt="2024-05-17T10:51:51.819" v="65" actId="20577"/>
          <ac:spMkLst>
            <pc:docMk/>
            <pc:sldMk cId="194213964" sldId="267"/>
            <ac:spMk id="2" creationId="{F0349C2D-EE57-4205-12A8-AAE927FBCB10}"/>
          </ac:spMkLst>
        </pc:spChg>
        <pc:spChg chg="del">
          <ac:chgData name="Josip Lovrić" userId="S::josip.lovric18@skole.hr::2ea67296-2aec-4000-8695-3724fb51d2be" providerId="AD" clId="Web-{C17539A4-39D8-AF5D-5B56-A7DABED9721E}" dt="2024-05-17T10:51:41.132" v="63"/>
          <ac:spMkLst>
            <pc:docMk/>
            <pc:sldMk cId="194213964" sldId="267"/>
            <ac:spMk id="4" creationId="{EE6B3BC8-06CE-542C-C4C2-758A6BE2D20A}"/>
          </ac:spMkLst>
        </pc:spChg>
        <pc:graphicFrameChg chg="modGraphic">
          <ac:chgData name="Josip Lovrić" userId="S::josip.lovric18@skole.hr::2ea67296-2aec-4000-8695-3724fb51d2be" providerId="AD" clId="Web-{C17539A4-39D8-AF5D-5B56-A7DABED9721E}" dt="2024-05-17T10:52:16.038" v="68" actId="20577"/>
          <ac:graphicFrameMkLst>
            <pc:docMk/>
            <pc:sldMk cId="194213964" sldId="267"/>
            <ac:graphicFrameMk id="7" creationId="{A24D28B3-7AA1-E4C8-3CC7-80624874DF64}"/>
          </ac:graphicFrameMkLst>
        </pc:graphicFrameChg>
      </pc:sldChg>
      <pc:sldChg chg="modSp">
        <pc:chgData name="Josip Lovrić" userId="S::josip.lovric18@skole.hr::2ea67296-2aec-4000-8695-3724fb51d2be" providerId="AD" clId="Web-{C17539A4-39D8-AF5D-5B56-A7DABED9721E}" dt="2024-05-17T10:53:16.711" v="73" actId="20577"/>
        <pc:sldMkLst>
          <pc:docMk/>
          <pc:sldMk cId="2992112564" sldId="268"/>
        </pc:sldMkLst>
        <pc:spChg chg="mod">
          <ac:chgData name="Josip Lovrić" userId="S::josip.lovric18@skole.hr::2ea67296-2aec-4000-8695-3724fb51d2be" providerId="AD" clId="Web-{C17539A4-39D8-AF5D-5B56-A7DABED9721E}" dt="2024-05-17T10:52:45.788" v="70" actId="20577"/>
          <ac:spMkLst>
            <pc:docMk/>
            <pc:sldMk cId="2992112564" sldId="268"/>
            <ac:spMk id="2" creationId="{37660D59-AF53-FAD2-DC98-99504C3895DA}"/>
          </ac:spMkLst>
        </pc:spChg>
        <pc:graphicFrameChg chg="modGraphic">
          <ac:chgData name="Josip Lovrić" userId="S::josip.lovric18@skole.hr::2ea67296-2aec-4000-8695-3724fb51d2be" providerId="AD" clId="Web-{C17539A4-39D8-AF5D-5B56-A7DABED9721E}" dt="2024-05-17T10:53:16.711" v="73" actId="20577"/>
          <ac:graphicFrameMkLst>
            <pc:docMk/>
            <pc:sldMk cId="2992112564" sldId="268"/>
            <ac:graphicFrameMk id="7" creationId="{6AB9C8F9-E4AE-C59B-75C8-303ACD7D7EB2}"/>
          </ac:graphicFrameMkLst>
        </pc:graphicFrameChg>
      </pc:sldChg>
      <pc:sldChg chg="modSp">
        <pc:chgData name="Josip Lovrić" userId="S::josip.lovric18@skole.hr::2ea67296-2aec-4000-8695-3724fb51d2be" providerId="AD" clId="Web-{C17539A4-39D8-AF5D-5B56-A7DABED9721E}" dt="2024-05-17T10:55:16.993" v="81" actId="20577"/>
        <pc:sldMkLst>
          <pc:docMk/>
          <pc:sldMk cId="2107061646" sldId="270"/>
        </pc:sldMkLst>
        <pc:spChg chg="mod">
          <ac:chgData name="Josip Lovrić" userId="S::josip.lovric18@skole.hr::2ea67296-2aec-4000-8695-3724fb51d2be" providerId="AD" clId="Web-{C17539A4-39D8-AF5D-5B56-A7DABED9721E}" dt="2024-05-17T10:54:21.305" v="75" actId="20577"/>
          <ac:spMkLst>
            <pc:docMk/>
            <pc:sldMk cId="2107061646" sldId="270"/>
            <ac:spMk id="2" creationId="{EDB960EC-3743-90DC-161E-5D5074A1D169}"/>
          </ac:spMkLst>
        </pc:spChg>
        <pc:spChg chg="mod">
          <ac:chgData name="Josip Lovrić" userId="S::josip.lovric18@skole.hr::2ea67296-2aec-4000-8695-3724fb51d2be" providerId="AD" clId="Web-{C17539A4-39D8-AF5D-5B56-A7DABED9721E}" dt="2024-05-17T10:55:16.993" v="81" actId="20577"/>
          <ac:spMkLst>
            <pc:docMk/>
            <pc:sldMk cId="2107061646" sldId="270"/>
            <ac:spMk id="4" creationId="{93736E97-98D8-D72E-882D-BFDED5EF0F56}"/>
          </ac:spMkLst>
        </pc:spChg>
        <pc:graphicFrameChg chg="modGraphic">
          <ac:chgData name="Josip Lovrić" userId="S::josip.lovric18@skole.hr::2ea67296-2aec-4000-8695-3724fb51d2be" providerId="AD" clId="Web-{C17539A4-39D8-AF5D-5B56-A7DABED9721E}" dt="2024-05-17T10:54:41.446" v="78" actId="20577"/>
          <ac:graphicFrameMkLst>
            <pc:docMk/>
            <pc:sldMk cId="2107061646" sldId="270"/>
            <ac:graphicFrameMk id="7" creationId="{332036C5-9E66-B12C-3540-6A8FA79E3B49}"/>
          </ac:graphicFrameMkLst>
        </pc:graphicFrameChg>
      </pc:sldChg>
    </pc:docChg>
  </pc:docChgLst>
  <pc:docChgLst>
    <pc:chgData name="Sandra Radulovski" userId="S::sandra.radulovski@skole.hr::0ebd48d3-58f6-4c7b-a5de-5d00d1eb19f4" providerId="AD" clId="Web-{2EBEF1E3-5197-FB0C-9073-41D68A789AA9}"/>
    <pc:docChg chg="modSld">
      <pc:chgData name="Sandra Radulovski" userId="S::sandra.radulovski@skole.hr::0ebd48d3-58f6-4c7b-a5de-5d00d1eb19f4" providerId="AD" clId="Web-{2EBEF1E3-5197-FB0C-9073-41D68A789AA9}" dt="2024-05-20T20:05:44.649" v="1"/>
      <pc:docMkLst>
        <pc:docMk/>
      </pc:docMkLst>
      <pc:sldChg chg="addSp delSp modSp">
        <pc:chgData name="Sandra Radulovski" userId="S::sandra.radulovski@skole.hr::0ebd48d3-58f6-4c7b-a5de-5d00d1eb19f4" providerId="AD" clId="Web-{2EBEF1E3-5197-FB0C-9073-41D68A789AA9}" dt="2024-05-20T20:05:44.649" v="1"/>
        <pc:sldMkLst>
          <pc:docMk/>
          <pc:sldMk cId="109857222" sldId="256"/>
        </pc:sldMkLst>
        <pc:spChg chg="add del">
          <ac:chgData name="Sandra Radulovski" userId="S::sandra.radulovski@skole.hr::0ebd48d3-58f6-4c7b-a5de-5d00d1eb19f4" providerId="AD" clId="Web-{2EBEF1E3-5197-FB0C-9073-41D68A789AA9}" dt="2024-05-20T20:05:44.649" v="1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andra Radulovski" userId="S::sandra.radulovski@skole.hr::0ebd48d3-58f6-4c7b-a5de-5d00d1eb19f4" providerId="AD" clId="Web-{2EBEF1E3-5197-FB0C-9073-41D68A789AA9}" dt="2024-05-20T20:05:44.649" v="1"/>
          <ac:spMkLst>
            <pc:docMk/>
            <pc:sldMk cId="109857222" sldId="256"/>
            <ac:spMk id="6" creationId="{D446D8D1-E4EA-14F5-3F69-918246477472}"/>
          </ac:spMkLst>
        </pc:spChg>
      </pc:sldChg>
    </pc:docChg>
  </pc:docChgLst>
  <pc:docChgLst>
    <pc:chgData name="Josip Lovrić" userId="2ea67296-2aec-4000-8695-3724fb51d2be" providerId="ADAL" clId="{CB0AB67B-EFB5-1345-8BD9-4C2DC4EC40A7}"/>
    <pc:docChg chg="undo custSel modSld">
      <pc:chgData name="Josip Lovrić" userId="2ea67296-2aec-4000-8695-3724fb51d2be" providerId="ADAL" clId="{CB0AB67B-EFB5-1345-8BD9-4C2DC4EC40A7}" dt="2024-05-10T06:11:05.371" v="30" actId="27696"/>
      <pc:docMkLst>
        <pc:docMk/>
      </pc:docMkLst>
      <pc:sldChg chg="addSp delSp modTransition">
        <pc:chgData name="Josip Lovrić" userId="2ea67296-2aec-4000-8695-3724fb51d2be" providerId="ADAL" clId="{CB0AB67B-EFB5-1345-8BD9-4C2DC4EC40A7}" dt="2024-05-10T06:02:43.306" v="2" actId="12563"/>
        <pc:sldMkLst>
          <pc:docMk/>
          <pc:sldMk cId="109857222" sldId="256"/>
        </pc:sldMkLst>
        <pc:spChg chg="add del">
          <ac:chgData name="Josip Lovrić" userId="2ea67296-2aec-4000-8695-3724fb51d2be" providerId="ADAL" clId="{CB0AB67B-EFB5-1345-8BD9-4C2DC4EC40A7}" dt="2024-05-10T06:01:22.497" v="1" actId="139"/>
          <ac:spMkLst>
            <pc:docMk/>
            <pc:sldMk cId="109857222" sldId="256"/>
            <ac:spMk id="4" creationId="{36A28003-02E6-D730-4F12-3D4222D1D3A3}"/>
          </ac:spMkLst>
        </pc:spChg>
      </pc:sldChg>
      <pc:sldChg chg="modTransition addAnim delAnim">
        <pc:chgData name="Josip Lovrić" userId="2ea67296-2aec-4000-8695-3724fb51d2be" providerId="ADAL" clId="{CB0AB67B-EFB5-1345-8BD9-4C2DC4EC40A7}" dt="2024-05-10T06:11:05.371" v="30" actId="27696"/>
        <pc:sldMkLst>
          <pc:docMk/>
          <pc:sldMk cId="580843839" sldId="257"/>
        </pc:sldMkLst>
      </pc:sldChg>
      <pc:sldChg chg="modTransition">
        <pc:chgData name="Josip Lovrić" userId="2ea67296-2aec-4000-8695-3724fb51d2be" providerId="ADAL" clId="{CB0AB67B-EFB5-1345-8BD9-4C2DC4EC40A7}" dt="2024-05-10T06:03:57.465" v="15" actId="12563"/>
        <pc:sldMkLst>
          <pc:docMk/>
          <pc:sldMk cId="3251435268" sldId="258"/>
        </pc:sldMkLst>
      </pc:sldChg>
      <pc:sldChg chg="modTransition">
        <pc:chgData name="Josip Lovrić" userId="2ea67296-2aec-4000-8695-3724fb51d2be" providerId="ADAL" clId="{CB0AB67B-EFB5-1345-8BD9-4C2DC4EC40A7}" dt="2024-05-10T06:03:03.123" v="4" actId="12563"/>
        <pc:sldMkLst>
          <pc:docMk/>
          <pc:sldMk cId="3540549288" sldId="259"/>
        </pc:sldMkLst>
      </pc:sldChg>
      <pc:sldChg chg="modTransition addAnim">
        <pc:chgData name="Josip Lovrić" userId="2ea67296-2aec-4000-8695-3724fb51d2be" providerId="ADAL" clId="{CB0AB67B-EFB5-1345-8BD9-4C2DC4EC40A7}" dt="2024-05-10T06:08:02.686" v="19" actId="27696"/>
        <pc:sldMkLst>
          <pc:docMk/>
          <pc:sldMk cId="1494952339" sldId="260"/>
        </pc:sldMkLst>
      </pc:sldChg>
      <pc:sldChg chg="modTransition addAnim">
        <pc:chgData name="Josip Lovrić" userId="2ea67296-2aec-4000-8695-3724fb51d2be" providerId="ADAL" clId="{CB0AB67B-EFB5-1345-8BD9-4C2DC4EC40A7}" dt="2024-05-10T06:08:20.022" v="21" actId="27696"/>
        <pc:sldMkLst>
          <pc:docMk/>
          <pc:sldMk cId="2182208610" sldId="261"/>
        </pc:sldMkLst>
      </pc:sldChg>
      <pc:sldChg chg="modTransition">
        <pc:chgData name="Josip Lovrić" userId="2ea67296-2aec-4000-8695-3724fb51d2be" providerId="ADAL" clId="{CB0AB67B-EFB5-1345-8BD9-4C2DC4EC40A7}" dt="2024-05-10T06:03:13.920" v="7" actId="12563"/>
        <pc:sldMkLst>
          <pc:docMk/>
          <pc:sldMk cId="3861133888" sldId="262"/>
        </pc:sldMkLst>
      </pc:sldChg>
      <pc:sldChg chg="modTransition addAnim">
        <pc:chgData name="Josip Lovrić" userId="2ea67296-2aec-4000-8695-3724fb51d2be" providerId="ADAL" clId="{CB0AB67B-EFB5-1345-8BD9-4C2DC4EC40A7}" dt="2024-05-10T06:08:31.683" v="22" actId="27696"/>
        <pc:sldMkLst>
          <pc:docMk/>
          <pc:sldMk cId="2288309270" sldId="263"/>
        </pc:sldMkLst>
      </pc:sldChg>
      <pc:sldChg chg="modTransition addAnim">
        <pc:chgData name="Josip Lovrić" userId="2ea67296-2aec-4000-8695-3724fb51d2be" providerId="ADAL" clId="{CB0AB67B-EFB5-1345-8BD9-4C2DC4EC40A7}" dt="2024-05-10T06:08:52.840" v="23" actId="27696"/>
        <pc:sldMkLst>
          <pc:docMk/>
          <pc:sldMk cId="3940319139" sldId="264"/>
        </pc:sldMkLst>
      </pc:sldChg>
      <pc:sldChg chg="modTransition addAnim">
        <pc:chgData name="Josip Lovrić" userId="2ea67296-2aec-4000-8695-3724fb51d2be" providerId="ADAL" clId="{CB0AB67B-EFB5-1345-8BD9-4C2DC4EC40A7}" dt="2024-05-10T06:09:02.248" v="24" actId="27696"/>
        <pc:sldMkLst>
          <pc:docMk/>
          <pc:sldMk cId="2164095216" sldId="265"/>
        </pc:sldMkLst>
      </pc:sldChg>
      <pc:sldChg chg="modTransition">
        <pc:chgData name="Josip Lovrić" userId="2ea67296-2aec-4000-8695-3724fb51d2be" providerId="ADAL" clId="{CB0AB67B-EFB5-1345-8BD9-4C2DC4EC40A7}" dt="2024-05-10T06:03:33.637" v="11" actId="12563"/>
        <pc:sldMkLst>
          <pc:docMk/>
          <pc:sldMk cId="575538679" sldId="266"/>
        </pc:sldMkLst>
      </pc:sldChg>
      <pc:sldChg chg="modTransition addAnim">
        <pc:chgData name="Josip Lovrić" userId="2ea67296-2aec-4000-8695-3724fb51d2be" providerId="ADAL" clId="{CB0AB67B-EFB5-1345-8BD9-4C2DC4EC40A7}" dt="2024-05-10T06:09:14.575" v="25" actId="27696"/>
        <pc:sldMkLst>
          <pc:docMk/>
          <pc:sldMk cId="194213964" sldId="267"/>
        </pc:sldMkLst>
      </pc:sldChg>
      <pc:sldChg chg="modTransition addAnim">
        <pc:chgData name="Josip Lovrić" userId="2ea67296-2aec-4000-8695-3724fb51d2be" providerId="ADAL" clId="{CB0AB67B-EFB5-1345-8BD9-4C2DC4EC40A7}" dt="2024-05-10T06:09:39.244" v="27" actId="27696"/>
        <pc:sldMkLst>
          <pc:docMk/>
          <pc:sldMk cId="2992112564" sldId="268"/>
        </pc:sldMkLst>
      </pc:sldChg>
      <pc:sldChg chg="modTransition addAnim">
        <pc:chgData name="Josip Lovrić" userId="2ea67296-2aec-4000-8695-3724fb51d2be" providerId="ADAL" clId="{CB0AB67B-EFB5-1345-8BD9-4C2DC4EC40A7}" dt="2024-05-10T06:09:51.835" v="28" actId="27696"/>
        <pc:sldMkLst>
          <pc:docMk/>
          <pc:sldMk cId="2107061646" sldId="270"/>
        </pc:sldMkLst>
      </pc:sldChg>
    </pc:docChg>
  </pc:docChgLst>
</pc:chgInfo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047AE-7E4A-4237-A023-F92AD158D0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0ECE06-E219-4B52-A122-B2216F72ABF2}">
      <dgm:prSet/>
      <dgm:spPr/>
      <dgm:t>
        <a:bodyPr/>
        <a:lstStyle/>
        <a:p>
          <a:r>
            <a:rPr lang="en-US" dirty="0"/>
            <a:t>Abak - </a:t>
          </a:r>
          <a:r>
            <a:rPr lang="en-US" dirty="0" err="1"/>
            <a:t>ploča</a:t>
          </a:r>
          <a:r>
            <a:rPr lang="en-US" dirty="0"/>
            <a:t> za </a:t>
          </a:r>
          <a:r>
            <a:rPr lang="en-US" dirty="0" err="1"/>
            <a:t>računanje</a:t>
          </a:r>
        </a:p>
      </dgm:t>
    </dgm:pt>
    <dgm:pt modelId="{49BC608C-F186-4A8E-9348-CB2E81856288}" type="parTrans" cxnId="{4D32D9CF-0C0C-4DD5-8512-C30861D66270}">
      <dgm:prSet/>
      <dgm:spPr/>
      <dgm:t>
        <a:bodyPr/>
        <a:lstStyle/>
        <a:p>
          <a:endParaRPr lang="en-US"/>
        </a:p>
      </dgm:t>
    </dgm:pt>
    <dgm:pt modelId="{0DFD1BF6-346A-46FD-833B-AF69DC2CBF95}" type="sibTrans" cxnId="{4D32D9CF-0C0C-4DD5-8512-C30861D66270}">
      <dgm:prSet/>
      <dgm:spPr/>
      <dgm:t>
        <a:bodyPr/>
        <a:lstStyle/>
        <a:p>
          <a:endParaRPr lang="en-US"/>
        </a:p>
      </dgm:t>
    </dgm:pt>
    <dgm:pt modelId="{B902FB7F-512F-46A2-A8DE-16D3ED80E8F1}">
      <dgm:prSet/>
      <dgm:spPr/>
      <dgm:t>
        <a:bodyPr/>
        <a:lstStyle/>
        <a:p>
          <a:pPr rtl="0"/>
          <a:r>
            <a:rPr lang="en-US" dirty="0" err="1"/>
            <a:t>Nastao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 </a:t>
          </a:r>
          <a:r>
            <a:rPr lang="en-US" dirty="0" err="1"/>
            <a:t>dalekom</a:t>
          </a:r>
          <a:r>
            <a:rPr lang="en-US" dirty="0"/>
            <a:t> </a:t>
          </a:r>
          <a:r>
            <a:rPr lang="en-US" dirty="0" err="1"/>
            <a:t>istoku</a:t>
          </a:r>
          <a:r>
            <a:rPr lang="en-US" dirty="0">
              <a:latin typeface="Avenir Next LT Pro Light"/>
            </a:rPr>
            <a:t> </a:t>
          </a:r>
          <a:r>
            <a:rPr lang="en-US" dirty="0" err="1">
              <a:latin typeface="Avenir Next LT Pro Light"/>
            </a:rPr>
            <a:t>prije</a:t>
          </a:r>
          <a:r>
            <a:rPr lang="en-US" dirty="0">
              <a:latin typeface="Avenir Next LT Pro Light"/>
            </a:rPr>
            <a:t> 5000.g.</a:t>
          </a:r>
          <a:endParaRPr lang="en-US" dirty="0"/>
        </a:p>
      </dgm:t>
    </dgm:pt>
    <dgm:pt modelId="{5D0157F4-2B83-4F5A-B0F0-9CDBF7632E63}" type="parTrans" cxnId="{970516C0-9FA0-4F3B-9011-63F4A76446A4}">
      <dgm:prSet/>
      <dgm:spPr/>
      <dgm:t>
        <a:bodyPr/>
        <a:lstStyle/>
        <a:p>
          <a:endParaRPr lang="en-US"/>
        </a:p>
      </dgm:t>
    </dgm:pt>
    <dgm:pt modelId="{CFC2A222-A255-49F0-ACE7-0526303CE662}" type="sibTrans" cxnId="{970516C0-9FA0-4F3B-9011-63F4A76446A4}">
      <dgm:prSet/>
      <dgm:spPr/>
      <dgm:t>
        <a:bodyPr/>
        <a:lstStyle/>
        <a:p>
          <a:endParaRPr lang="en-US"/>
        </a:p>
      </dgm:t>
    </dgm:pt>
    <dgm:pt modelId="{B9039C31-FC08-449C-BFCF-0B18ECCD4E2C}">
      <dgm:prSet/>
      <dgm:spPr/>
      <dgm:t>
        <a:bodyPr/>
        <a:lstStyle/>
        <a:p>
          <a:r>
            <a:rPr lang="en-US" dirty="0" err="1"/>
            <a:t>Služi</a:t>
          </a:r>
          <a:r>
            <a:rPr lang="en-US" dirty="0"/>
            <a:t> za </a:t>
          </a:r>
          <a:r>
            <a:rPr lang="en-US" dirty="0" err="1"/>
            <a:t>zbrajanje</a:t>
          </a:r>
          <a:r>
            <a:rPr lang="en-US" dirty="0"/>
            <a:t> </a:t>
          </a:r>
          <a:r>
            <a:rPr lang="en-US" dirty="0" err="1"/>
            <a:t>i</a:t>
          </a:r>
          <a:r>
            <a:rPr lang="en-US" dirty="0"/>
            <a:t> </a:t>
          </a:r>
          <a:r>
            <a:rPr lang="en-US" dirty="0" err="1"/>
            <a:t>oduzimanje</a:t>
          </a:r>
        </a:p>
      </dgm:t>
    </dgm:pt>
    <dgm:pt modelId="{CA6D41CD-A0A1-4AEE-B809-6B667A1D3B4D}" type="parTrans" cxnId="{1271C7A9-FC1D-4361-A5B7-8745FB13FF2F}">
      <dgm:prSet/>
      <dgm:spPr/>
      <dgm:t>
        <a:bodyPr/>
        <a:lstStyle/>
        <a:p>
          <a:endParaRPr lang="en-US"/>
        </a:p>
      </dgm:t>
    </dgm:pt>
    <dgm:pt modelId="{3BCC9A19-D6B2-46A9-973C-C66993662DE2}" type="sibTrans" cxnId="{1271C7A9-FC1D-4361-A5B7-8745FB13FF2F}">
      <dgm:prSet/>
      <dgm:spPr/>
      <dgm:t>
        <a:bodyPr/>
        <a:lstStyle/>
        <a:p>
          <a:endParaRPr lang="en-US"/>
        </a:p>
      </dgm:t>
    </dgm:pt>
    <dgm:pt modelId="{CCF87239-9CA1-487A-BE46-CE525F9722FE}" type="pres">
      <dgm:prSet presAssocID="{D04047AE-7E4A-4237-A023-F92AD158D070}" presName="linear" presStyleCnt="0">
        <dgm:presLayoutVars>
          <dgm:animLvl val="lvl"/>
          <dgm:resizeHandles val="exact"/>
        </dgm:presLayoutVars>
      </dgm:prSet>
      <dgm:spPr/>
    </dgm:pt>
    <dgm:pt modelId="{B840704F-027F-4E82-8A7E-780F4F8D476C}" type="pres">
      <dgm:prSet presAssocID="{AB0ECE06-E219-4B52-A122-B2216F72AB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BF16A6-073B-46D6-85AA-C96D466FA8E8}" type="pres">
      <dgm:prSet presAssocID="{0DFD1BF6-346A-46FD-833B-AF69DC2CBF95}" presName="spacer" presStyleCnt="0"/>
      <dgm:spPr/>
    </dgm:pt>
    <dgm:pt modelId="{6F2EF6BC-14A7-4FBF-A238-2471DE3E2690}" type="pres">
      <dgm:prSet presAssocID="{B902FB7F-512F-46A2-A8DE-16D3ED80E8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35A3F0-611A-4E0E-AFB9-C99383A7D1CF}" type="pres">
      <dgm:prSet presAssocID="{CFC2A222-A255-49F0-ACE7-0526303CE662}" presName="spacer" presStyleCnt="0"/>
      <dgm:spPr/>
    </dgm:pt>
    <dgm:pt modelId="{0B6D1B8B-576F-4860-AC7D-9A9DC9AE9DF6}" type="pres">
      <dgm:prSet presAssocID="{B9039C31-FC08-449C-BFCF-0B18ECCD4E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F1200F-4EA3-4111-B59E-4CCE571D91AF}" type="presOf" srcId="{D04047AE-7E4A-4237-A023-F92AD158D070}" destId="{CCF87239-9CA1-487A-BE46-CE525F9722FE}" srcOrd="0" destOrd="0" presId="urn:microsoft.com/office/officeart/2005/8/layout/vList2"/>
    <dgm:cxn modelId="{7D1C3214-6FCC-49F3-843F-3DA3C3F1BA63}" type="presOf" srcId="{B902FB7F-512F-46A2-A8DE-16D3ED80E8F1}" destId="{6F2EF6BC-14A7-4FBF-A238-2471DE3E2690}" srcOrd="0" destOrd="0" presId="urn:microsoft.com/office/officeart/2005/8/layout/vList2"/>
    <dgm:cxn modelId="{1D26FE5C-4DB4-41B1-9BFB-0E6E8D7015BB}" type="presOf" srcId="{B9039C31-FC08-449C-BFCF-0B18ECCD4E2C}" destId="{0B6D1B8B-576F-4860-AC7D-9A9DC9AE9DF6}" srcOrd="0" destOrd="0" presId="urn:microsoft.com/office/officeart/2005/8/layout/vList2"/>
    <dgm:cxn modelId="{D40D5A6C-E838-49F2-88DC-638212328187}" type="presOf" srcId="{AB0ECE06-E219-4B52-A122-B2216F72ABF2}" destId="{B840704F-027F-4E82-8A7E-780F4F8D476C}" srcOrd="0" destOrd="0" presId="urn:microsoft.com/office/officeart/2005/8/layout/vList2"/>
    <dgm:cxn modelId="{1271C7A9-FC1D-4361-A5B7-8745FB13FF2F}" srcId="{D04047AE-7E4A-4237-A023-F92AD158D070}" destId="{B9039C31-FC08-449C-BFCF-0B18ECCD4E2C}" srcOrd="2" destOrd="0" parTransId="{CA6D41CD-A0A1-4AEE-B809-6B667A1D3B4D}" sibTransId="{3BCC9A19-D6B2-46A9-973C-C66993662DE2}"/>
    <dgm:cxn modelId="{970516C0-9FA0-4F3B-9011-63F4A76446A4}" srcId="{D04047AE-7E4A-4237-A023-F92AD158D070}" destId="{B902FB7F-512F-46A2-A8DE-16D3ED80E8F1}" srcOrd="1" destOrd="0" parTransId="{5D0157F4-2B83-4F5A-B0F0-9CDBF7632E63}" sibTransId="{CFC2A222-A255-49F0-ACE7-0526303CE662}"/>
    <dgm:cxn modelId="{4D32D9CF-0C0C-4DD5-8512-C30861D66270}" srcId="{D04047AE-7E4A-4237-A023-F92AD158D070}" destId="{AB0ECE06-E219-4B52-A122-B2216F72ABF2}" srcOrd="0" destOrd="0" parTransId="{49BC608C-F186-4A8E-9348-CB2E81856288}" sibTransId="{0DFD1BF6-346A-46FD-833B-AF69DC2CBF95}"/>
    <dgm:cxn modelId="{3AAC1185-324F-4626-8C7C-EACF2A0EE1E9}" type="presParOf" srcId="{CCF87239-9CA1-487A-BE46-CE525F9722FE}" destId="{B840704F-027F-4E82-8A7E-780F4F8D476C}" srcOrd="0" destOrd="0" presId="urn:microsoft.com/office/officeart/2005/8/layout/vList2"/>
    <dgm:cxn modelId="{FB9673FE-66F0-4103-91CF-27990CDDFD79}" type="presParOf" srcId="{CCF87239-9CA1-487A-BE46-CE525F9722FE}" destId="{A6BF16A6-073B-46D6-85AA-C96D466FA8E8}" srcOrd="1" destOrd="0" presId="urn:microsoft.com/office/officeart/2005/8/layout/vList2"/>
    <dgm:cxn modelId="{A6630671-BBC3-4A90-9724-FE3E7ECE71F9}" type="presParOf" srcId="{CCF87239-9CA1-487A-BE46-CE525F9722FE}" destId="{6F2EF6BC-14A7-4FBF-A238-2471DE3E2690}" srcOrd="2" destOrd="0" presId="urn:microsoft.com/office/officeart/2005/8/layout/vList2"/>
    <dgm:cxn modelId="{086CFF16-F17F-4AE7-8B57-C3634DCCEAC2}" type="presParOf" srcId="{CCF87239-9CA1-487A-BE46-CE525F9722FE}" destId="{5435A3F0-611A-4E0E-AFB9-C99383A7D1CF}" srcOrd="3" destOrd="0" presId="urn:microsoft.com/office/officeart/2005/8/layout/vList2"/>
    <dgm:cxn modelId="{FA1769F5-9717-4E04-B14B-BEB2A128AE90}" type="presParOf" srcId="{CCF87239-9CA1-487A-BE46-CE525F9722FE}" destId="{0B6D1B8B-576F-4860-AC7D-9A9DC9AE9D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C0FB6-FFA5-4545-9F7C-DED2DBC8B6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6DB51-1E4C-4B5C-9FEF-46BAD8462994}">
      <dgm:prSet/>
      <dgm:spPr/>
      <dgm:t>
        <a:bodyPr/>
        <a:lstStyle/>
        <a:p>
          <a:pPr rtl="0"/>
          <a:r>
            <a:rPr lang="hr-HR" dirty="0">
              <a:solidFill>
                <a:schemeClr val="bg1"/>
              </a:solidFill>
              <a:latin typeface="Gill Sans MT"/>
            </a:rPr>
            <a:t>Da Vinci – 1500. skicirao prvo mehaničko računalo</a:t>
          </a:r>
        </a:p>
      </dgm:t>
    </dgm:pt>
    <dgm:pt modelId="{1F3E79F2-6EAD-4F2A-A38E-CB1A8AB20C7F}" type="parTrans" cxnId="{A35FF7F4-E0DD-45F9-83F8-AA3B43D37278}">
      <dgm:prSet/>
      <dgm:spPr/>
      <dgm:t>
        <a:bodyPr/>
        <a:lstStyle/>
        <a:p>
          <a:endParaRPr lang="en-US"/>
        </a:p>
      </dgm:t>
    </dgm:pt>
    <dgm:pt modelId="{245A2772-EAB7-485E-B447-11519A73FC5A}" type="sibTrans" cxnId="{A35FF7F4-E0DD-45F9-83F8-AA3B43D37278}">
      <dgm:prSet/>
      <dgm:spPr/>
      <dgm:t>
        <a:bodyPr/>
        <a:lstStyle/>
        <a:p>
          <a:endParaRPr lang="en-US"/>
        </a:p>
      </dgm:t>
    </dgm:pt>
    <dgm:pt modelId="{4EA033F5-6FB5-449D-8D77-BD2913FC2D44}">
      <dgm:prSet/>
      <dgm:spPr/>
      <dgm:t>
        <a:bodyPr/>
        <a:lstStyle/>
        <a:p>
          <a:pPr rtl="0"/>
          <a:r>
            <a:rPr lang="hr-HR" dirty="0">
              <a:solidFill>
                <a:schemeClr val="bg1"/>
              </a:solidFill>
              <a:latin typeface="Gill Sans MT"/>
            </a:rPr>
            <a:t>Wilhelm Shickard – 1623. izumio prvo mehaničko računalo</a:t>
          </a:r>
        </a:p>
      </dgm:t>
    </dgm:pt>
    <dgm:pt modelId="{C0A9CCCA-5B9D-475E-9B60-E982BEB84836}" type="parTrans" cxnId="{9D5B19D6-3E70-4F46-8306-748F39E85231}">
      <dgm:prSet/>
      <dgm:spPr/>
      <dgm:t>
        <a:bodyPr/>
        <a:lstStyle/>
        <a:p>
          <a:endParaRPr lang="en-US"/>
        </a:p>
      </dgm:t>
    </dgm:pt>
    <dgm:pt modelId="{C3399D66-2026-403E-933F-517C146949FF}" type="sibTrans" cxnId="{9D5B19D6-3E70-4F46-8306-748F39E85231}">
      <dgm:prSet/>
      <dgm:spPr/>
      <dgm:t>
        <a:bodyPr/>
        <a:lstStyle/>
        <a:p>
          <a:endParaRPr lang="en-US"/>
        </a:p>
      </dgm:t>
    </dgm:pt>
    <dgm:pt modelId="{7C46B61A-C807-4445-B70F-3D936D93D0F7}">
      <dgm:prSet/>
      <dgm:spPr/>
      <dgm:t>
        <a:bodyPr/>
        <a:lstStyle/>
        <a:p>
          <a:pPr rtl="0"/>
          <a:r>
            <a:rPr lang="hr-HR" dirty="0">
              <a:solidFill>
                <a:schemeClr val="bg1"/>
              </a:solidFill>
              <a:latin typeface="Gill Sans MT"/>
            </a:rPr>
            <a:t>G. W. von </a:t>
          </a:r>
          <a:r>
            <a:rPr lang="hr-HR" dirty="0" err="1">
              <a:solidFill>
                <a:schemeClr val="bg1"/>
              </a:solidFill>
              <a:latin typeface="Gill Sans MT"/>
            </a:rPr>
            <a:t>Leiblinz</a:t>
          </a:r>
          <a:r>
            <a:rPr lang="hr-HR" dirty="0">
              <a:solidFill>
                <a:schemeClr val="bg1"/>
              </a:solidFill>
              <a:latin typeface="Gill Sans MT"/>
            </a:rPr>
            <a:t> – 1694. mehaničko računalo 4 aritmetičke radnje </a:t>
          </a:r>
        </a:p>
      </dgm:t>
    </dgm:pt>
    <dgm:pt modelId="{B7768046-3894-4A2C-963E-0E616BE52286}" type="parTrans" cxnId="{BA7CF7BD-92C2-4B7F-9C94-A9F3E93C447B}">
      <dgm:prSet/>
      <dgm:spPr/>
      <dgm:t>
        <a:bodyPr/>
        <a:lstStyle/>
        <a:p>
          <a:endParaRPr lang="en-US"/>
        </a:p>
      </dgm:t>
    </dgm:pt>
    <dgm:pt modelId="{E5BE05CC-B0D1-4737-B73A-F88C5F673859}" type="sibTrans" cxnId="{BA7CF7BD-92C2-4B7F-9C94-A9F3E93C447B}">
      <dgm:prSet/>
      <dgm:spPr/>
      <dgm:t>
        <a:bodyPr/>
        <a:lstStyle/>
        <a:p>
          <a:endParaRPr lang="en-US"/>
        </a:p>
      </dgm:t>
    </dgm:pt>
    <dgm:pt modelId="{2F598DC9-BE36-45EB-9F11-EC6B0228C609}">
      <dgm:prSet phldr="0"/>
      <dgm:spPr/>
      <dgm:t>
        <a:bodyPr/>
        <a:lstStyle/>
        <a:p>
          <a:r>
            <a:rPr lang="hr-HR" dirty="0">
              <a:solidFill>
                <a:schemeClr val="bg1"/>
              </a:solidFill>
              <a:latin typeface="Calibri"/>
              <a:cs typeface="Calibri"/>
            </a:rPr>
            <a:t> B. Pascal – Pascalina – 1642. mehanički stroj koji je zbrajao i oduzimao velike brojeve</a:t>
          </a:r>
          <a:endParaRPr lang="hr-HR" dirty="0">
            <a:solidFill>
              <a:schemeClr val="bg1"/>
            </a:solidFill>
            <a:latin typeface="Gill Sans MT"/>
          </a:endParaRPr>
        </a:p>
      </dgm:t>
    </dgm:pt>
    <dgm:pt modelId="{F5FCADE8-34D8-44BE-BBC4-4345F2D4325E}" type="parTrans" cxnId="{A258F202-4E45-4246-A1AF-0F534F1AA310}">
      <dgm:prSet/>
      <dgm:spPr/>
    </dgm:pt>
    <dgm:pt modelId="{07C396C8-2963-4884-B307-8D002D8932B6}" type="sibTrans" cxnId="{A258F202-4E45-4246-A1AF-0F534F1AA310}">
      <dgm:prSet/>
      <dgm:spPr/>
    </dgm:pt>
    <dgm:pt modelId="{F8955440-8E59-4F10-8630-C7C15E55C1BF}" type="pres">
      <dgm:prSet presAssocID="{A43C0FB6-FFA5-4545-9F7C-DED2DBC8B683}" presName="linear" presStyleCnt="0">
        <dgm:presLayoutVars>
          <dgm:animLvl val="lvl"/>
          <dgm:resizeHandles val="exact"/>
        </dgm:presLayoutVars>
      </dgm:prSet>
      <dgm:spPr/>
    </dgm:pt>
    <dgm:pt modelId="{91B1D224-B11F-4CBF-9713-031451E3F06F}" type="pres">
      <dgm:prSet presAssocID="{9556DB51-1E4C-4B5C-9FEF-46BAD84629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F989CA-9CC1-4878-8506-63B998545072}" type="pres">
      <dgm:prSet presAssocID="{245A2772-EAB7-485E-B447-11519A73FC5A}" presName="spacer" presStyleCnt="0"/>
      <dgm:spPr/>
    </dgm:pt>
    <dgm:pt modelId="{9D62E3A5-1066-48D4-A0D7-C718F9410A3C}" type="pres">
      <dgm:prSet presAssocID="{4EA033F5-6FB5-449D-8D77-BD2913FC2D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135CFD-889A-48B5-AF6C-C0F04C02CA5E}" type="pres">
      <dgm:prSet presAssocID="{C3399D66-2026-403E-933F-517C146949FF}" presName="spacer" presStyleCnt="0"/>
      <dgm:spPr/>
    </dgm:pt>
    <dgm:pt modelId="{14D66736-9472-4498-9B5F-5160656A45D4}" type="pres">
      <dgm:prSet presAssocID="{2F598DC9-BE36-45EB-9F11-EC6B0228C6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F470F7-DD66-4837-B202-5ED3FE7003CC}" type="pres">
      <dgm:prSet presAssocID="{07C396C8-2963-4884-B307-8D002D8932B6}" presName="spacer" presStyleCnt="0"/>
      <dgm:spPr/>
    </dgm:pt>
    <dgm:pt modelId="{020D6071-5915-4A32-BFF6-EBADAE1BF9F2}" type="pres">
      <dgm:prSet presAssocID="{7C46B61A-C807-4445-B70F-3D936D93D0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258F202-4E45-4246-A1AF-0F534F1AA310}" srcId="{A43C0FB6-FFA5-4545-9F7C-DED2DBC8B683}" destId="{2F598DC9-BE36-45EB-9F11-EC6B0228C609}" srcOrd="2" destOrd="0" parTransId="{F5FCADE8-34D8-44BE-BBC4-4345F2D4325E}" sibTransId="{07C396C8-2963-4884-B307-8D002D8932B6}"/>
    <dgm:cxn modelId="{BDBDF712-DBA4-46E4-9990-C09C1EF35CC1}" type="presOf" srcId="{7C46B61A-C807-4445-B70F-3D936D93D0F7}" destId="{020D6071-5915-4A32-BFF6-EBADAE1BF9F2}" srcOrd="0" destOrd="0" presId="urn:microsoft.com/office/officeart/2005/8/layout/vList2"/>
    <dgm:cxn modelId="{2BD75E2F-98EF-4918-B439-913551088DD4}" type="presOf" srcId="{9556DB51-1E4C-4B5C-9FEF-46BAD8462994}" destId="{91B1D224-B11F-4CBF-9713-031451E3F06F}" srcOrd="0" destOrd="0" presId="urn:microsoft.com/office/officeart/2005/8/layout/vList2"/>
    <dgm:cxn modelId="{DE3800A4-CA6F-414E-A66C-46473A9BDA90}" type="presOf" srcId="{A43C0FB6-FFA5-4545-9F7C-DED2DBC8B683}" destId="{F8955440-8E59-4F10-8630-C7C15E55C1BF}" srcOrd="0" destOrd="0" presId="urn:microsoft.com/office/officeart/2005/8/layout/vList2"/>
    <dgm:cxn modelId="{A5597BAE-A5EE-486D-B6DC-F38A31BA34C0}" type="presOf" srcId="{2F598DC9-BE36-45EB-9F11-EC6B0228C609}" destId="{14D66736-9472-4498-9B5F-5160656A45D4}" srcOrd="0" destOrd="0" presId="urn:microsoft.com/office/officeart/2005/8/layout/vList2"/>
    <dgm:cxn modelId="{BA7CF7BD-92C2-4B7F-9C94-A9F3E93C447B}" srcId="{A43C0FB6-FFA5-4545-9F7C-DED2DBC8B683}" destId="{7C46B61A-C807-4445-B70F-3D936D93D0F7}" srcOrd="3" destOrd="0" parTransId="{B7768046-3894-4A2C-963E-0E616BE52286}" sibTransId="{E5BE05CC-B0D1-4737-B73A-F88C5F673859}"/>
    <dgm:cxn modelId="{29B504C9-249A-47D3-B23C-20FCAD0B82A0}" type="presOf" srcId="{4EA033F5-6FB5-449D-8D77-BD2913FC2D44}" destId="{9D62E3A5-1066-48D4-A0D7-C718F9410A3C}" srcOrd="0" destOrd="0" presId="urn:microsoft.com/office/officeart/2005/8/layout/vList2"/>
    <dgm:cxn modelId="{9D5B19D6-3E70-4F46-8306-748F39E85231}" srcId="{A43C0FB6-FFA5-4545-9F7C-DED2DBC8B683}" destId="{4EA033F5-6FB5-449D-8D77-BD2913FC2D44}" srcOrd="1" destOrd="0" parTransId="{C0A9CCCA-5B9D-475E-9B60-E982BEB84836}" sibTransId="{C3399D66-2026-403E-933F-517C146949FF}"/>
    <dgm:cxn modelId="{A35FF7F4-E0DD-45F9-83F8-AA3B43D37278}" srcId="{A43C0FB6-FFA5-4545-9F7C-DED2DBC8B683}" destId="{9556DB51-1E4C-4B5C-9FEF-46BAD8462994}" srcOrd="0" destOrd="0" parTransId="{1F3E79F2-6EAD-4F2A-A38E-CB1A8AB20C7F}" sibTransId="{245A2772-EAB7-485E-B447-11519A73FC5A}"/>
    <dgm:cxn modelId="{551481DE-ADA7-4F22-839D-435BFC06A087}" type="presParOf" srcId="{F8955440-8E59-4F10-8630-C7C15E55C1BF}" destId="{91B1D224-B11F-4CBF-9713-031451E3F06F}" srcOrd="0" destOrd="0" presId="urn:microsoft.com/office/officeart/2005/8/layout/vList2"/>
    <dgm:cxn modelId="{D44524F2-D4C0-4E57-9DAC-6615AEB2348A}" type="presParOf" srcId="{F8955440-8E59-4F10-8630-C7C15E55C1BF}" destId="{19F989CA-9CC1-4878-8506-63B998545072}" srcOrd="1" destOrd="0" presId="urn:microsoft.com/office/officeart/2005/8/layout/vList2"/>
    <dgm:cxn modelId="{2F2516D7-3CBC-4429-BC9E-AB9252C07FD9}" type="presParOf" srcId="{F8955440-8E59-4F10-8630-C7C15E55C1BF}" destId="{9D62E3A5-1066-48D4-A0D7-C718F9410A3C}" srcOrd="2" destOrd="0" presId="urn:microsoft.com/office/officeart/2005/8/layout/vList2"/>
    <dgm:cxn modelId="{2ED603B8-8A3A-4BC4-92A8-54DBE3F4D071}" type="presParOf" srcId="{F8955440-8E59-4F10-8630-C7C15E55C1BF}" destId="{C1135CFD-889A-48B5-AF6C-C0F04C02CA5E}" srcOrd="3" destOrd="0" presId="urn:microsoft.com/office/officeart/2005/8/layout/vList2"/>
    <dgm:cxn modelId="{0352B45E-76D1-44B4-AA9D-6BC9308AFC72}" type="presParOf" srcId="{F8955440-8E59-4F10-8630-C7C15E55C1BF}" destId="{14D66736-9472-4498-9B5F-5160656A45D4}" srcOrd="4" destOrd="0" presId="urn:microsoft.com/office/officeart/2005/8/layout/vList2"/>
    <dgm:cxn modelId="{A3CE0C81-0EF2-48BA-8DB1-FDC6164AA3CE}" type="presParOf" srcId="{F8955440-8E59-4F10-8630-C7C15E55C1BF}" destId="{9EF470F7-DD66-4837-B202-5ED3FE7003CC}" srcOrd="5" destOrd="0" presId="urn:microsoft.com/office/officeart/2005/8/layout/vList2"/>
    <dgm:cxn modelId="{323A1AA3-0873-4061-A53D-91D472FD4F5B}" type="presParOf" srcId="{F8955440-8E59-4F10-8630-C7C15E55C1BF}" destId="{020D6071-5915-4A32-BFF6-EBADAE1BF9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00544C-BEC6-4432-A5A4-12125065A9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3F2EBE-818F-4161-930F-635C71A137A3}">
      <dgm:prSet/>
      <dgm:spPr/>
      <dgm:t>
        <a:bodyPr/>
        <a:lstStyle/>
        <a:p>
          <a:pPr rtl="0"/>
          <a:r>
            <a:rPr lang="hr-HR" dirty="0">
              <a:solidFill>
                <a:schemeClr val="bg1"/>
              </a:solidFill>
              <a:latin typeface="Gill Sans MT"/>
            </a:rPr>
            <a:t>Samuel Morse – razvio telegraf s relejima, binarni podaci; releji - puštaju i zaustavljaju struju</a:t>
          </a:r>
          <a:endParaRPr lang="hr-HR" dirty="0">
            <a:solidFill>
              <a:schemeClr val="bg1"/>
            </a:solidFill>
            <a:latin typeface="Avenir Next LT Pro Light"/>
          </a:endParaRPr>
        </a:p>
      </dgm:t>
    </dgm:pt>
    <dgm:pt modelId="{364A756B-4E01-4919-93D4-7B49350CE005}" type="parTrans" cxnId="{B9A02A0E-30CD-4830-AACD-80DC386B646A}">
      <dgm:prSet/>
      <dgm:spPr/>
      <dgm:t>
        <a:bodyPr/>
        <a:lstStyle/>
        <a:p>
          <a:endParaRPr lang="en-US"/>
        </a:p>
      </dgm:t>
    </dgm:pt>
    <dgm:pt modelId="{EB130383-151A-474D-B476-00D65FECDF16}" type="sibTrans" cxnId="{B9A02A0E-30CD-4830-AACD-80DC386B646A}">
      <dgm:prSet/>
      <dgm:spPr/>
      <dgm:t>
        <a:bodyPr/>
        <a:lstStyle/>
        <a:p>
          <a:endParaRPr lang="en-US"/>
        </a:p>
      </dgm:t>
    </dgm:pt>
    <dgm:pt modelId="{DA0691F9-B6D3-45DC-B908-418F3C596894}">
      <dgm:prSet/>
      <dgm:spPr/>
      <dgm:t>
        <a:bodyPr/>
        <a:lstStyle/>
        <a:p>
          <a:r>
            <a:rPr lang="hr-HR" dirty="0">
              <a:solidFill>
                <a:schemeClr val="bg1"/>
              </a:solidFill>
              <a:latin typeface="Gill Sans MT"/>
            </a:rPr>
            <a:t>Alan Turing  – stroj koji može rješavati probleme kao danas</a:t>
          </a:r>
        </a:p>
      </dgm:t>
    </dgm:pt>
    <dgm:pt modelId="{83B6F9D3-F3DE-4415-993A-9579A9C1D555}" type="parTrans" cxnId="{EB4E0F38-00A4-4FB7-B34D-9616DF58AC79}">
      <dgm:prSet/>
      <dgm:spPr/>
      <dgm:t>
        <a:bodyPr/>
        <a:lstStyle/>
        <a:p>
          <a:endParaRPr lang="en-US"/>
        </a:p>
      </dgm:t>
    </dgm:pt>
    <dgm:pt modelId="{66772D1E-939A-4748-A49B-E025BC973089}" type="sibTrans" cxnId="{EB4E0F38-00A4-4FB7-B34D-9616DF58AC79}">
      <dgm:prSet/>
      <dgm:spPr/>
      <dgm:t>
        <a:bodyPr/>
        <a:lstStyle/>
        <a:p>
          <a:endParaRPr lang="en-US"/>
        </a:p>
      </dgm:t>
    </dgm:pt>
    <dgm:pt modelId="{A9B6A1EE-92F0-458F-B762-1603EEC6CB95}">
      <dgm:prSet/>
      <dgm:spPr/>
      <dgm:t>
        <a:bodyPr/>
        <a:lstStyle/>
        <a:p>
          <a:r>
            <a:rPr lang="hr-HR" dirty="0">
              <a:solidFill>
                <a:schemeClr val="bg1"/>
              </a:solidFill>
              <a:latin typeface="Gill Sans MT"/>
            </a:rPr>
            <a:t>Konrad Zuse – Z3 – prvo programibilno računalo</a:t>
          </a:r>
        </a:p>
      </dgm:t>
    </dgm:pt>
    <dgm:pt modelId="{6E0EE757-59E4-4FB1-BB9F-574E56B2E1EB}" type="parTrans" cxnId="{A661886B-7F44-4B48-83FF-343D1A9903EC}">
      <dgm:prSet/>
      <dgm:spPr/>
      <dgm:t>
        <a:bodyPr/>
        <a:lstStyle/>
        <a:p>
          <a:endParaRPr lang="en-US"/>
        </a:p>
      </dgm:t>
    </dgm:pt>
    <dgm:pt modelId="{78911771-F8FD-4039-9B44-5C423E366882}" type="sibTrans" cxnId="{A661886B-7F44-4B48-83FF-343D1A9903EC}">
      <dgm:prSet/>
      <dgm:spPr/>
      <dgm:t>
        <a:bodyPr/>
        <a:lstStyle/>
        <a:p>
          <a:endParaRPr lang="en-US"/>
        </a:p>
      </dgm:t>
    </dgm:pt>
    <dgm:pt modelId="{77C24219-2F74-499C-A31B-536EA51265C7}">
      <dgm:prSet phldr="0"/>
      <dgm:spPr/>
      <dgm:t>
        <a:bodyPr/>
        <a:lstStyle/>
        <a:p>
          <a:pPr rtl="0"/>
          <a:r>
            <a:rPr lang="hr-HR" dirty="0">
              <a:solidFill>
                <a:schemeClr val="bg1"/>
              </a:solidFill>
              <a:latin typeface="Gill Sans MT"/>
            </a:rPr>
            <a:t>Herman </a:t>
          </a:r>
          <a:r>
            <a:rPr lang="hr-HR" dirty="0" err="1">
              <a:solidFill>
                <a:schemeClr val="bg1"/>
              </a:solidFill>
              <a:latin typeface="Gill Sans MT"/>
            </a:rPr>
            <a:t>Hollerith</a:t>
          </a:r>
          <a:r>
            <a:rPr lang="hr-HR" dirty="0">
              <a:solidFill>
                <a:schemeClr val="bg1"/>
              </a:solidFill>
              <a:latin typeface="Gill Sans MT"/>
            </a:rPr>
            <a:t> – </a:t>
          </a:r>
          <a:r>
            <a:rPr lang="hr-HR" b="1" dirty="0">
              <a:solidFill>
                <a:schemeClr val="bg1"/>
              </a:solidFill>
              <a:latin typeface="Gill Sans MT"/>
            </a:rPr>
            <a:t>1891. </a:t>
          </a:r>
          <a:r>
            <a:rPr lang="hr-HR" b="1" dirty="0" err="1">
              <a:solidFill>
                <a:schemeClr val="bg1"/>
              </a:solidFill>
              <a:latin typeface="Gill Sans MT"/>
            </a:rPr>
            <a:t>sortirni</a:t>
          </a:r>
          <a:r>
            <a:rPr lang="hr-HR" b="1" dirty="0">
              <a:solidFill>
                <a:schemeClr val="bg1"/>
              </a:solidFill>
              <a:latin typeface="Gill Sans MT"/>
            </a:rPr>
            <a:t> stroj</a:t>
          </a:r>
          <a:r>
            <a:rPr lang="hr-HR" dirty="0">
              <a:solidFill>
                <a:schemeClr val="bg1"/>
              </a:solidFill>
              <a:latin typeface="Gill Sans MT"/>
            </a:rPr>
            <a:t> - električne veze, prvi popis stanovništva SAD-a, osnivač IBM (TMC)</a:t>
          </a:r>
        </a:p>
      </dgm:t>
    </dgm:pt>
    <dgm:pt modelId="{C4B07921-D233-419B-8F30-72AFFC0904F0}" type="parTrans" cxnId="{5663EDCC-9B2B-4D36-BCB7-E44CDC584251}">
      <dgm:prSet/>
      <dgm:spPr/>
    </dgm:pt>
    <dgm:pt modelId="{76FCC708-2762-49A1-81A2-F8C212620D35}" type="sibTrans" cxnId="{5663EDCC-9B2B-4D36-BCB7-E44CDC584251}">
      <dgm:prSet/>
      <dgm:spPr/>
    </dgm:pt>
    <dgm:pt modelId="{565B2030-3A80-43AB-AF0A-216113ADE6C3}" type="pres">
      <dgm:prSet presAssocID="{0E00544C-BEC6-4432-A5A4-12125065A943}" presName="linear" presStyleCnt="0">
        <dgm:presLayoutVars>
          <dgm:animLvl val="lvl"/>
          <dgm:resizeHandles val="exact"/>
        </dgm:presLayoutVars>
      </dgm:prSet>
      <dgm:spPr/>
    </dgm:pt>
    <dgm:pt modelId="{57D1D128-3D26-4EDD-B043-24BCFF86776C}" type="pres">
      <dgm:prSet presAssocID="{77C24219-2F74-499C-A31B-536EA51265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ACB127-CF9C-4834-93A7-3E9D9B361628}" type="pres">
      <dgm:prSet presAssocID="{76FCC708-2762-49A1-81A2-F8C212620D35}" presName="spacer" presStyleCnt="0"/>
      <dgm:spPr/>
    </dgm:pt>
    <dgm:pt modelId="{F1414D88-3625-4F01-9E78-33FD24AD7069}" type="pres">
      <dgm:prSet presAssocID="{973F2EBE-818F-4161-930F-635C71A137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0EAEBF-BBFB-4E52-8423-20A56E6EDDDF}" type="pres">
      <dgm:prSet presAssocID="{EB130383-151A-474D-B476-00D65FECDF16}" presName="spacer" presStyleCnt="0"/>
      <dgm:spPr/>
    </dgm:pt>
    <dgm:pt modelId="{D78A853E-2D28-4B3B-BB7E-40CE5A3864FF}" type="pres">
      <dgm:prSet presAssocID="{DA0691F9-B6D3-45DC-B908-418F3C5968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28CC31F-B4EB-4E78-B2EF-C3544FF581C1}" type="pres">
      <dgm:prSet presAssocID="{66772D1E-939A-4748-A49B-E025BC973089}" presName="spacer" presStyleCnt="0"/>
      <dgm:spPr/>
    </dgm:pt>
    <dgm:pt modelId="{D3C7611A-D0AB-4295-8F46-85D71C47939F}" type="pres">
      <dgm:prSet presAssocID="{A9B6A1EE-92F0-458F-B762-1603EEC6CB9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9A02A0E-30CD-4830-AACD-80DC386B646A}" srcId="{0E00544C-BEC6-4432-A5A4-12125065A943}" destId="{973F2EBE-818F-4161-930F-635C71A137A3}" srcOrd="1" destOrd="0" parTransId="{364A756B-4E01-4919-93D4-7B49350CE005}" sibTransId="{EB130383-151A-474D-B476-00D65FECDF16}"/>
    <dgm:cxn modelId="{87FE4921-8E38-436C-84C0-ACAFDC1686DA}" type="presOf" srcId="{DA0691F9-B6D3-45DC-B908-418F3C596894}" destId="{D78A853E-2D28-4B3B-BB7E-40CE5A3864FF}" srcOrd="0" destOrd="0" presId="urn:microsoft.com/office/officeart/2005/8/layout/vList2"/>
    <dgm:cxn modelId="{EB4E0F38-00A4-4FB7-B34D-9616DF58AC79}" srcId="{0E00544C-BEC6-4432-A5A4-12125065A943}" destId="{DA0691F9-B6D3-45DC-B908-418F3C596894}" srcOrd="2" destOrd="0" parTransId="{83B6F9D3-F3DE-4415-993A-9579A9C1D555}" sibTransId="{66772D1E-939A-4748-A49B-E025BC973089}"/>
    <dgm:cxn modelId="{A661886B-7F44-4B48-83FF-343D1A9903EC}" srcId="{0E00544C-BEC6-4432-A5A4-12125065A943}" destId="{A9B6A1EE-92F0-458F-B762-1603EEC6CB95}" srcOrd="3" destOrd="0" parTransId="{6E0EE757-59E4-4FB1-BB9F-574E56B2E1EB}" sibTransId="{78911771-F8FD-4039-9B44-5C423E366882}"/>
    <dgm:cxn modelId="{C9E90756-073E-46C4-A221-F02018A19AC5}" type="presOf" srcId="{0E00544C-BEC6-4432-A5A4-12125065A943}" destId="{565B2030-3A80-43AB-AF0A-216113ADE6C3}" srcOrd="0" destOrd="0" presId="urn:microsoft.com/office/officeart/2005/8/layout/vList2"/>
    <dgm:cxn modelId="{C4B53FAE-CED6-4C4D-9C3B-CEBBD7D333F4}" type="presOf" srcId="{77C24219-2F74-499C-A31B-536EA51265C7}" destId="{57D1D128-3D26-4EDD-B043-24BCFF86776C}" srcOrd="0" destOrd="0" presId="urn:microsoft.com/office/officeart/2005/8/layout/vList2"/>
    <dgm:cxn modelId="{B2C647B1-B65B-49DE-B544-4493E2B145AA}" type="presOf" srcId="{973F2EBE-818F-4161-930F-635C71A137A3}" destId="{F1414D88-3625-4F01-9E78-33FD24AD7069}" srcOrd="0" destOrd="0" presId="urn:microsoft.com/office/officeart/2005/8/layout/vList2"/>
    <dgm:cxn modelId="{A7B447B6-3397-4E6A-B489-BB86C3A68559}" type="presOf" srcId="{A9B6A1EE-92F0-458F-B762-1603EEC6CB95}" destId="{D3C7611A-D0AB-4295-8F46-85D71C47939F}" srcOrd="0" destOrd="0" presId="urn:microsoft.com/office/officeart/2005/8/layout/vList2"/>
    <dgm:cxn modelId="{5663EDCC-9B2B-4D36-BCB7-E44CDC584251}" srcId="{0E00544C-BEC6-4432-A5A4-12125065A943}" destId="{77C24219-2F74-499C-A31B-536EA51265C7}" srcOrd="0" destOrd="0" parTransId="{C4B07921-D233-419B-8F30-72AFFC0904F0}" sibTransId="{76FCC708-2762-49A1-81A2-F8C212620D35}"/>
    <dgm:cxn modelId="{ABCD79ED-8D52-4D37-B531-0ECDF340FA63}" type="presParOf" srcId="{565B2030-3A80-43AB-AF0A-216113ADE6C3}" destId="{57D1D128-3D26-4EDD-B043-24BCFF86776C}" srcOrd="0" destOrd="0" presId="urn:microsoft.com/office/officeart/2005/8/layout/vList2"/>
    <dgm:cxn modelId="{8C0C8755-3A23-4769-B428-81E7C8954F6A}" type="presParOf" srcId="{565B2030-3A80-43AB-AF0A-216113ADE6C3}" destId="{74ACB127-CF9C-4834-93A7-3E9D9B361628}" srcOrd="1" destOrd="0" presId="urn:microsoft.com/office/officeart/2005/8/layout/vList2"/>
    <dgm:cxn modelId="{31CFC1B9-B1A0-4A2E-B93B-57FE9E66EB28}" type="presParOf" srcId="{565B2030-3A80-43AB-AF0A-216113ADE6C3}" destId="{F1414D88-3625-4F01-9E78-33FD24AD7069}" srcOrd="2" destOrd="0" presId="urn:microsoft.com/office/officeart/2005/8/layout/vList2"/>
    <dgm:cxn modelId="{6BA82D44-7F6B-4AA9-9D5C-56106EF1BD96}" type="presParOf" srcId="{565B2030-3A80-43AB-AF0A-216113ADE6C3}" destId="{F60EAEBF-BBFB-4E52-8423-20A56E6EDDDF}" srcOrd="3" destOrd="0" presId="urn:microsoft.com/office/officeart/2005/8/layout/vList2"/>
    <dgm:cxn modelId="{65842F91-264B-4021-8D56-13AAB29EB633}" type="presParOf" srcId="{565B2030-3A80-43AB-AF0A-216113ADE6C3}" destId="{D78A853E-2D28-4B3B-BB7E-40CE5A3864FF}" srcOrd="4" destOrd="0" presId="urn:microsoft.com/office/officeart/2005/8/layout/vList2"/>
    <dgm:cxn modelId="{F0360652-E246-4172-9FAC-9C8D0600F5C5}" type="presParOf" srcId="{565B2030-3A80-43AB-AF0A-216113ADE6C3}" destId="{628CC31F-B4EB-4E78-B2EF-C3544FF581C1}" srcOrd="5" destOrd="0" presId="urn:microsoft.com/office/officeart/2005/8/layout/vList2"/>
    <dgm:cxn modelId="{411D6EA4-B2EA-4257-A792-8DC7990ADE09}" type="presParOf" srcId="{565B2030-3A80-43AB-AF0A-216113ADE6C3}" destId="{D3C7611A-D0AB-4295-8F46-85D71C4793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C0705-F487-496B-A11C-C448BBE693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ADCAA81-005D-4806-9789-EE1B7378D270}">
      <dgm:prSet/>
      <dgm:spPr/>
      <dgm:t>
        <a:bodyPr/>
        <a:lstStyle/>
        <a:p>
          <a:r>
            <a:rPr lang="hr-HR" dirty="0">
              <a:latin typeface="Gill Sans MT"/>
            </a:rPr>
            <a:t>Elektronske cijevi</a:t>
          </a:r>
        </a:p>
      </dgm:t>
    </dgm:pt>
    <dgm:pt modelId="{C59ABDBA-40DC-4471-8E92-A371CA5D1F8A}" type="parTrans" cxnId="{CA885854-CA39-4AFB-9513-7E5CD3837CE8}">
      <dgm:prSet/>
      <dgm:spPr/>
      <dgm:t>
        <a:bodyPr/>
        <a:lstStyle/>
        <a:p>
          <a:endParaRPr lang="en-US"/>
        </a:p>
      </dgm:t>
    </dgm:pt>
    <dgm:pt modelId="{C63D18D7-0C59-4647-828A-6BFF8CA781F0}" type="sibTrans" cxnId="{CA885854-CA39-4AFB-9513-7E5CD3837CE8}">
      <dgm:prSet/>
      <dgm:spPr/>
      <dgm:t>
        <a:bodyPr/>
        <a:lstStyle/>
        <a:p>
          <a:endParaRPr lang="en-US"/>
        </a:p>
      </dgm:t>
    </dgm:pt>
    <dgm:pt modelId="{E4A153CF-EDA8-4356-A402-3FB294637450}">
      <dgm:prSet/>
      <dgm:spPr/>
      <dgm:t>
        <a:bodyPr/>
        <a:lstStyle/>
        <a:p>
          <a:r>
            <a:rPr lang="hr-HR" dirty="0">
              <a:latin typeface="Gill Sans MT"/>
            </a:rPr>
            <a:t>Strojni jezik</a:t>
          </a:r>
        </a:p>
      </dgm:t>
    </dgm:pt>
    <dgm:pt modelId="{C4B02E9A-3D10-4461-BAC0-266B2ADA24DD}" type="parTrans" cxnId="{6DBFF74A-B8DE-4BDE-9FEE-1DCEB81407EB}">
      <dgm:prSet/>
      <dgm:spPr/>
      <dgm:t>
        <a:bodyPr/>
        <a:lstStyle/>
        <a:p>
          <a:endParaRPr lang="en-US"/>
        </a:p>
      </dgm:t>
    </dgm:pt>
    <dgm:pt modelId="{D5D852CD-7893-421A-9E1E-8651450CC03A}" type="sibTrans" cxnId="{6DBFF74A-B8DE-4BDE-9FEE-1DCEB81407EB}">
      <dgm:prSet/>
      <dgm:spPr/>
      <dgm:t>
        <a:bodyPr/>
        <a:lstStyle/>
        <a:p>
          <a:endParaRPr lang="en-US"/>
        </a:p>
      </dgm:t>
    </dgm:pt>
    <dgm:pt modelId="{42B2BC7B-DCA5-49A0-B151-CD442C7CDB44}">
      <dgm:prSet/>
      <dgm:spPr/>
      <dgm:t>
        <a:bodyPr/>
        <a:lstStyle/>
        <a:p>
          <a:pPr rtl="0"/>
          <a:r>
            <a:rPr lang="hr-HR" dirty="0">
              <a:latin typeface="Gill Sans MT"/>
            </a:rPr>
            <a:t>ENIAC 1946.</a:t>
          </a:r>
        </a:p>
      </dgm:t>
    </dgm:pt>
    <dgm:pt modelId="{CADE788E-33F2-4FB3-9B4E-A990DAD6BE5B}" type="parTrans" cxnId="{01F82FFA-415A-4088-99AB-CC4D68C3B662}">
      <dgm:prSet/>
      <dgm:spPr/>
      <dgm:t>
        <a:bodyPr/>
        <a:lstStyle/>
        <a:p>
          <a:endParaRPr lang="en-US"/>
        </a:p>
      </dgm:t>
    </dgm:pt>
    <dgm:pt modelId="{22A5E852-EF47-4389-A22B-DA929D1DAEC8}" type="sibTrans" cxnId="{01F82FFA-415A-4088-99AB-CC4D68C3B662}">
      <dgm:prSet/>
      <dgm:spPr/>
      <dgm:t>
        <a:bodyPr/>
        <a:lstStyle/>
        <a:p>
          <a:endParaRPr lang="en-US"/>
        </a:p>
      </dgm:t>
    </dgm:pt>
    <dgm:pt modelId="{B5AECE47-1F91-4460-8A79-797C0ACECDA7}" type="pres">
      <dgm:prSet presAssocID="{CAEC0705-F487-496B-A11C-C448BBE6936B}" presName="linear" presStyleCnt="0">
        <dgm:presLayoutVars>
          <dgm:dir/>
          <dgm:animLvl val="lvl"/>
          <dgm:resizeHandles val="exact"/>
        </dgm:presLayoutVars>
      </dgm:prSet>
      <dgm:spPr/>
    </dgm:pt>
    <dgm:pt modelId="{371E9E50-9BE7-4DD4-9E4F-52CAC2D34E97}" type="pres">
      <dgm:prSet presAssocID="{0ADCAA81-005D-4806-9789-EE1B7378D270}" presName="parentLin" presStyleCnt="0"/>
      <dgm:spPr/>
    </dgm:pt>
    <dgm:pt modelId="{657F81BC-63C7-4AC9-99FD-06E6E2855F69}" type="pres">
      <dgm:prSet presAssocID="{0ADCAA81-005D-4806-9789-EE1B7378D270}" presName="parentLeftMargin" presStyleLbl="node1" presStyleIdx="0" presStyleCnt="3"/>
      <dgm:spPr/>
    </dgm:pt>
    <dgm:pt modelId="{989C7355-7DD1-4857-9351-343738A79077}" type="pres">
      <dgm:prSet presAssocID="{0ADCAA81-005D-4806-9789-EE1B7378D2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4DDC2FC-36C1-4A16-8DC6-0B417A065582}" type="pres">
      <dgm:prSet presAssocID="{0ADCAA81-005D-4806-9789-EE1B7378D270}" presName="negativeSpace" presStyleCnt="0"/>
      <dgm:spPr/>
    </dgm:pt>
    <dgm:pt modelId="{3B7641E5-D0D3-4CC6-8B1E-4B5CF40695F8}" type="pres">
      <dgm:prSet presAssocID="{0ADCAA81-005D-4806-9789-EE1B7378D270}" presName="childText" presStyleLbl="conFgAcc1" presStyleIdx="0" presStyleCnt="3">
        <dgm:presLayoutVars>
          <dgm:bulletEnabled val="1"/>
        </dgm:presLayoutVars>
      </dgm:prSet>
      <dgm:spPr/>
    </dgm:pt>
    <dgm:pt modelId="{BD06F50D-E40D-41FA-8D0E-341102D65056}" type="pres">
      <dgm:prSet presAssocID="{C63D18D7-0C59-4647-828A-6BFF8CA781F0}" presName="spaceBetweenRectangles" presStyleCnt="0"/>
      <dgm:spPr/>
    </dgm:pt>
    <dgm:pt modelId="{6C0444BC-E4B2-4AF2-AFDA-A9573A207C4A}" type="pres">
      <dgm:prSet presAssocID="{E4A153CF-EDA8-4356-A402-3FB294637450}" presName="parentLin" presStyleCnt="0"/>
      <dgm:spPr/>
    </dgm:pt>
    <dgm:pt modelId="{AEB79342-F9D6-4BFF-90D1-ACA3D78F1892}" type="pres">
      <dgm:prSet presAssocID="{E4A153CF-EDA8-4356-A402-3FB294637450}" presName="parentLeftMargin" presStyleLbl="node1" presStyleIdx="0" presStyleCnt="3"/>
      <dgm:spPr/>
    </dgm:pt>
    <dgm:pt modelId="{05CEE210-019A-4BA4-9348-9C688E97EED7}" type="pres">
      <dgm:prSet presAssocID="{E4A153CF-EDA8-4356-A402-3FB2946374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EC6E71-BE11-4264-997F-DCB1BAEAF4DC}" type="pres">
      <dgm:prSet presAssocID="{E4A153CF-EDA8-4356-A402-3FB294637450}" presName="negativeSpace" presStyleCnt="0"/>
      <dgm:spPr/>
    </dgm:pt>
    <dgm:pt modelId="{7A16D473-5E6B-4488-B490-AF228BB330C3}" type="pres">
      <dgm:prSet presAssocID="{E4A153CF-EDA8-4356-A402-3FB294637450}" presName="childText" presStyleLbl="conFgAcc1" presStyleIdx="1" presStyleCnt="3">
        <dgm:presLayoutVars>
          <dgm:bulletEnabled val="1"/>
        </dgm:presLayoutVars>
      </dgm:prSet>
      <dgm:spPr/>
    </dgm:pt>
    <dgm:pt modelId="{DA92B23F-9980-45B3-9B2E-FD23C66E4F3B}" type="pres">
      <dgm:prSet presAssocID="{D5D852CD-7893-421A-9E1E-8651450CC03A}" presName="spaceBetweenRectangles" presStyleCnt="0"/>
      <dgm:spPr/>
    </dgm:pt>
    <dgm:pt modelId="{6B68101B-7FA4-40A0-BEE7-3AEFA081CC60}" type="pres">
      <dgm:prSet presAssocID="{42B2BC7B-DCA5-49A0-B151-CD442C7CDB44}" presName="parentLin" presStyleCnt="0"/>
      <dgm:spPr/>
    </dgm:pt>
    <dgm:pt modelId="{57B12735-3DA0-4B8D-9FDD-CA1F8786997E}" type="pres">
      <dgm:prSet presAssocID="{42B2BC7B-DCA5-49A0-B151-CD442C7CDB44}" presName="parentLeftMargin" presStyleLbl="node1" presStyleIdx="1" presStyleCnt="3"/>
      <dgm:spPr/>
    </dgm:pt>
    <dgm:pt modelId="{64084B88-5213-4C90-B850-AF2227A270EC}" type="pres">
      <dgm:prSet presAssocID="{42B2BC7B-DCA5-49A0-B151-CD442C7CDB4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D27BB8-56A7-4170-9EAD-225B90DE4823}" type="pres">
      <dgm:prSet presAssocID="{42B2BC7B-DCA5-49A0-B151-CD442C7CDB44}" presName="negativeSpace" presStyleCnt="0"/>
      <dgm:spPr/>
    </dgm:pt>
    <dgm:pt modelId="{0F28DDC4-C6AF-4B4B-BC26-5A7AFF30365C}" type="pres">
      <dgm:prSet presAssocID="{42B2BC7B-DCA5-49A0-B151-CD442C7CDB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986E16-41BE-443A-9631-9D894D9F681E}" type="presOf" srcId="{0ADCAA81-005D-4806-9789-EE1B7378D270}" destId="{657F81BC-63C7-4AC9-99FD-06E6E2855F69}" srcOrd="0" destOrd="0" presId="urn:microsoft.com/office/officeart/2005/8/layout/list1"/>
    <dgm:cxn modelId="{B6D81234-5276-468D-9F1D-6C4EF81EE25C}" type="presOf" srcId="{42B2BC7B-DCA5-49A0-B151-CD442C7CDB44}" destId="{57B12735-3DA0-4B8D-9FDD-CA1F8786997E}" srcOrd="0" destOrd="0" presId="urn:microsoft.com/office/officeart/2005/8/layout/list1"/>
    <dgm:cxn modelId="{F88B4149-AAB4-4CDD-91A7-8FD07131516E}" type="presOf" srcId="{E4A153CF-EDA8-4356-A402-3FB294637450}" destId="{05CEE210-019A-4BA4-9348-9C688E97EED7}" srcOrd="1" destOrd="0" presId="urn:microsoft.com/office/officeart/2005/8/layout/list1"/>
    <dgm:cxn modelId="{6DBFF74A-B8DE-4BDE-9FEE-1DCEB81407EB}" srcId="{CAEC0705-F487-496B-A11C-C448BBE6936B}" destId="{E4A153CF-EDA8-4356-A402-3FB294637450}" srcOrd="1" destOrd="0" parTransId="{C4B02E9A-3D10-4461-BAC0-266B2ADA24DD}" sibTransId="{D5D852CD-7893-421A-9E1E-8651450CC03A}"/>
    <dgm:cxn modelId="{CA885854-CA39-4AFB-9513-7E5CD3837CE8}" srcId="{CAEC0705-F487-496B-A11C-C448BBE6936B}" destId="{0ADCAA81-005D-4806-9789-EE1B7378D270}" srcOrd="0" destOrd="0" parTransId="{C59ABDBA-40DC-4471-8E92-A371CA5D1F8A}" sibTransId="{C63D18D7-0C59-4647-828A-6BFF8CA781F0}"/>
    <dgm:cxn modelId="{FA68E875-8988-4940-90A3-BE0AD46640DD}" type="presOf" srcId="{CAEC0705-F487-496B-A11C-C448BBE6936B}" destId="{B5AECE47-1F91-4460-8A79-797C0ACECDA7}" srcOrd="0" destOrd="0" presId="urn:microsoft.com/office/officeart/2005/8/layout/list1"/>
    <dgm:cxn modelId="{757E7FAB-198C-4B7C-B4F9-0BB60FB32CE9}" type="presOf" srcId="{42B2BC7B-DCA5-49A0-B151-CD442C7CDB44}" destId="{64084B88-5213-4C90-B850-AF2227A270EC}" srcOrd="1" destOrd="0" presId="urn:microsoft.com/office/officeart/2005/8/layout/list1"/>
    <dgm:cxn modelId="{42AFD8B6-AF73-4CDF-97E3-8DA0FC956BB4}" type="presOf" srcId="{E4A153CF-EDA8-4356-A402-3FB294637450}" destId="{AEB79342-F9D6-4BFF-90D1-ACA3D78F1892}" srcOrd="0" destOrd="0" presId="urn:microsoft.com/office/officeart/2005/8/layout/list1"/>
    <dgm:cxn modelId="{42B490F1-5AAE-478C-A78C-4DE5C1974330}" type="presOf" srcId="{0ADCAA81-005D-4806-9789-EE1B7378D270}" destId="{989C7355-7DD1-4857-9351-343738A79077}" srcOrd="1" destOrd="0" presId="urn:microsoft.com/office/officeart/2005/8/layout/list1"/>
    <dgm:cxn modelId="{01F82FFA-415A-4088-99AB-CC4D68C3B662}" srcId="{CAEC0705-F487-496B-A11C-C448BBE6936B}" destId="{42B2BC7B-DCA5-49A0-B151-CD442C7CDB44}" srcOrd="2" destOrd="0" parTransId="{CADE788E-33F2-4FB3-9B4E-A990DAD6BE5B}" sibTransId="{22A5E852-EF47-4389-A22B-DA929D1DAEC8}"/>
    <dgm:cxn modelId="{A83E5DD4-D5A6-45FA-9136-797179EBDBC7}" type="presParOf" srcId="{B5AECE47-1F91-4460-8A79-797C0ACECDA7}" destId="{371E9E50-9BE7-4DD4-9E4F-52CAC2D34E97}" srcOrd="0" destOrd="0" presId="urn:microsoft.com/office/officeart/2005/8/layout/list1"/>
    <dgm:cxn modelId="{BBB40BC9-2744-4F8B-8F29-F8965FA002A2}" type="presParOf" srcId="{371E9E50-9BE7-4DD4-9E4F-52CAC2D34E97}" destId="{657F81BC-63C7-4AC9-99FD-06E6E2855F69}" srcOrd="0" destOrd="0" presId="urn:microsoft.com/office/officeart/2005/8/layout/list1"/>
    <dgm:cxn modelId="{71E54CB3-187B-46FD-B9E5-E959C30D7317}" type="presParOf" srcId="{371E9E50-9BE7-4DD4-9E4F-52CAC2D34E97}" destId="{989C7355-7DD1-4857-9351-343738A79077}" srcOrd="1" destOrd="0" presId="urn:microsoft.com/office/officeart/2005/8/layout/list1"/>
    <dgm:cxn modelId="{3DF9396B-6E4A-4828-ABA0-9FF107A9FC2C}" type="presParOf" srcId="{B5AECE47-1F91-4460-8A79-797C0ACECDA7}" destId="{A4DDC2FC-36C1-4A16-8DC6-0B417A065582}" srcOrd="1" destOrd="0" presId="urn:microsoft.com/office/officeart/2005/8/layout/list1"/>
    <dgm:cxn modelId="{B6C6794C-86DB-44F7-848C-7D8B438F23CD}" type="presParOf" srcId="{B5AECE47-1F91-4460-8A79-797C0ACECDA7}" destId="{3B7641E5-D0D3-4CC6-8B1E-4B5CF40695F8}" srcOrd="2" destOrd="0" presId="urn:microsoft.com/office/officeart/2005/8/layout/list1"/>
    <dgm:cxn modelId="{7F423BB2-7812-4399-963B-B9A86547A557}" type="presParOf" srcId="{B5AECE47-1F91-4460-8A79-797C0ACECDA7}" destId="{BD06F50D-E40D-41FA-8D0E-341102D65056}" srcOrd="3" destOrd="0" presId="urn:microsoft.com/office/officeart/2005/8/layout/list1"/>
    <dgm:cxn modelId="{4DD2FBA6-3D20-4134-AD2A-EC0DC70E5BBE}" type="presParOf" srcId="{B5AECE47-1F91-4460-8A79-797C0ACECDA7}" destId="{6C0444BC-E4B2-4AF2-AFDA-A9573A207C4A}" srcOrd="4" destOrd="0" presId="urn:microsoft.com/office/officeart/2005/8/layout/list1"/>
    <dgm:cxn modelId="{DB7485AF-1EEF-41BD-8F07-C1AA2B2881DE}" type="presParOf" srcId="{6C0444BC-E4B2-4AF2-AFDA-A9573A207C4A}" destId="{AEB79342-F9D6-4BFF-90D1-ACA3D78F1892}" srcOrd="0" destOrd="0" presId="urn:microsoft.com/office/officeart/2005/8/layout/list1"/>
    <dgm:cxn modelId="{F84ABD2A-4B87-4274-828D-7031F6E9C208}" type="presParOf" srcId="{6C0444BC-E4B2-4AF2-AFDA-A9573A207C4A}" destId="{05CEE210-019A-4BA4-9348-9C688E97EED7}" srcOrd="1" destOrd="0" presId="urn:microsoft.com/office/officeart/2005/8/layout/list1"/>
    <dgm:cxn modelId="{226E4429-7967-48FA-9BCE-E223CAD29911}" type="presParOf" srcId="{B5AECE47-1F91-4460-8A79-797C0ACECDA7}" destId="{C0EC6E71-BE11-4264-997F-DCB1BAEAF4DC}" srcOrd="5" destOrd="0" presId="urn:microsoft.com/office/officeart/2005/8/layout/list1"/>
    <dgm:cxn modelId="{73AC9E82-B2F4-4531-9DE0-FFFBF0475ACC}" type="presParOf" srcId="{B5AECE47-1F91-4460-8A79-797C0ACECDA7}" destId="{7A16D473-5E6B-4488-B490-AF228BB330C3}" srcOrd="6" destOrd="0" presId="urn:microsoft.com/office/officeart/2005/8/layout/list1"/>
    <dgm:cxn modelId="{E95E539E-4E09-4694-9A3D-F0369357774E}" type="presParOf" srcId="{B5AECE47-1F91-4460-8A79-797C0ACECDA7}" destId="{DA92B23F-9980-45B3-9B2E-FD23C66E4F3B}" srcOrd="7" destOrd="0" presId="urn:microsoft.com/office/officeart/2005/8/layout/list1"/>
    <dgm:cxn modelId="{F827F03F-6AB6-46DF-AC2D-D70EE6444EC1}" type="presParOf" srcId="{B5AECE47-1F91-4460-8A79-797C0ACECDA7}" destId="{6B68101B-7FA4-40A0-BEE7-3AEFA081CC60}" srcOrd="8" destOrd="0" presId="urn:microsoft.com/office/officeart/2005/8/layout/list1"/>
    <dgm:cxn modelId="{A3DABCF9-5DB7-4683-A7D0-C178783A2C96}" type="presParOf" srcId="{6B68101B-7FA4-40A0-BEE7-3AEFA081CC60}" destId="{57B12735-3DA0-4B8D-9FDD-CA1F8786997E}" srcOrd="0" destOrd="0" presId="urn:microsoft.com/office/officeart/2005/8/layout/list1"/>
    <dgm:cxn modelId="{6DE5765C-1676-4504-90B7-77FB952C36AC}" type="presParOf" srcId="{6B68101B-7FA4-40A0-BEE7-3AEFA081CC60}" destId="{64084B88-5213-4C90-B850-AF2227A270EC}" srcOrd="1" destOrd="0" presId="urn:microsoft.com/office/officeart/2005/8/layout/list1"/>
    <dgm:cxn modelId="{B329A9A8-2CFE-4C8D-9374-AB08C01A2704}" type="presParOf" srcId="{B5AECE47-1F91-4460-8A79-797C0ACECDA7}" destId="{30D27BB8-56A7-4170-9EAD-225B90DE4823}" srcOrd="9" destOrd="0" presId="urn:microsoft.com/office/officeart/2005/8/layout/list1"/>
    <dgm:cxn modelId="{CD1E7033-C6C8-44C2-8865-A98864E26FCB}" type="presParOf" srcId="{B5AECE47-1F91-4460-8A79-797C0ACECDA7}" destId="{0F28DDC4-C6AF-4B4B-BC26-5A7AFF3036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66B7C3-5BD2-42E5-AB26-4821697B37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969C98-5E47-4077-A51E-440D9D66F046}">
      <dgm:prSet/>
      <dgm:spPr/>
      <dgm:t>
        <a:bodyPr/>
        <a:lstStyle/>
        <a:p>
          <a:r>
            <a:rPr lang="hr-HR" dirty="0">
              <a:latin typeface="Gill Sans MT"/>
            </a:rPr>
            <a:t>Tranzistori</a:t>
          </a:r>
        </a:p>
      </dgm:t>
    </dgm:pt>
    <dgm:pt modelId="{EFCF502C-2C3D-4726-81EB-9E19E27373AF}" type="parTrans" cxnId="{A72ECE9D-AD28-4143-B409-FC3B144639DB}">
      <dgm:prSet/>
      <dgm:spPr/>
      <dgm:t>
        <a:bodyPr/>
        <a:lstStyle/>
        <a:p>
          <a:endParaRPr lang="en-US"/>
        </a:p>
      </dgm:t>
    </dgm:pt>
    <dgm:pt modelId="{D355944D-1748-490C-A56D-F42EE1B4C1DD}" type="sibTrans" cxnId="{A72ECE9D-AD28-4143-B409-FC3B144639DB}">
      <dgm:prSet/>
      <dgm:spPr/>
      <dgm:t>
        <a:bodyPr/>
        <a:lstStyle/>
        <a:p>
          <a:endParaRPr lang="en-US"/>
        </a:p>
      </dgm:t>
    </dgm:pt>
    <dgm:pt modelId="{08E2ECA4-6EAA-42DB-BC37-77AD0DA51228}">
      <dgm:prSet/>
      <dgm:spPr/>
      <dgm:t>
        <a:bodyPr/>
        <a:lstStyle/>
        <a:p>
          <a:r>
            <a:rPr lang="hr-HR" dirty="0">
              <a:latin typeface="Gill Sans MT"/>
            </a:rPr>
            <a:t>TRADIC</a:t>
          </a:r>
        </a:p>
      </dgm:t>
    </dgm:pt>
    <dgm:pt modelId="{F88B0826-8DBB-4628-9D2A-AE25D587B3B7}" type="parTrans" cxnId="{889F543F-76CC-4312-AC19-B50C68D171CD}">
      <dgm:prSet/>
      <dgm:spPr/>
      <dgm:t>
        <a:bodyPr/>
        <a:lstStyle/>
        <a:p>
          <a:endParaRPr lang="en-US"/>
        </a:p>
      </dgm:t>
    </dgm:pt>
    <dgm:pt modelId="{119DAE33-BF73-4394-88C6-C7ABBF0E0AC0}" type="sibTrans" cxnId="{889F543F-76CC-4312-AC19-B50C68D171CD}">
      <dgm:prSet/>
      <dgm:spPr/>
      <dgm:t>
        <a:bodyPr/>
        <a:lstStyle/>
        <a:p>
          <a:endParaRPr lang="en-US"/>
        </a:p>
      </dgm:t>
    </dgm:pt>
    <dgm:pt modelId="{B44FCF9E-41C9-40C1-82F5-A757AEC81C82}">
      <dgm:prSet/>
      <dgm:spPr/>
      <dgm:t>
        <a:bodyPr/>
        <a:lstStyle/>
        <a:p>
          <a:r>
            <a:rPr lang="hr-HR" dirty="0">
              <a:latin typeface="Gill Sans MT"/>
            </a:rPr>
            <a:t>Programiranje-asembleri</a:t>
          </a:r>
        </a:p>
      </dgm:t>
    </dgm:pt>
    <dgm:pt modelId="{857AE789-C4CC-4D21-9DD5-866E4FFCF854}" type="parTrans" cxnId="{CBCBFEBC-6696-4161-B79F-97592E9E93C3}">
      <dgm:prSet/>
      <dgm:spPr/>
      <dgm:t>
        <a:bodyPr/>
        <a:lstStyle/>
        <a:p>
          <a:endParaRPr lang="en-US"/>
        </a:p>
      </dgm:t>
    </dgm:pt>
    <dgm:pt modelId="{B7FF5EB3-4C25-4FF7-9EC5-6F9D461DB5A0}" type="sibTrans" cxnId="{CBCBFEBC-6696-4161-B79F-97592E9E93C3}">
      <dgm:prSet/>
      <dgm:spPr/>
      <dgm:t>
        <a:bodyPr/>
        <a:lstStyle/>
        <a:p>
          <a:endParaRPr lang="en-US"/>
        </a:p>
      </dgm:t>
    </dgm:pt>
    <dgm:pt modelId="{75C9BEBD-33FB-4830-98ED-C1DAA70B23DB}">
      <dgm:prSet/>
      <dgm:spPr/>
      <dgm:t>
        <a:bodyPr/>
        <a:lstStyle/>
        <a:p>
          <a:pPr rtl="0"/>
          <a:r>
            <a:rPr lang="hr-HR" dirty="0">
              <a:latin typeface="Gill Sans MT"/>
            </a:rPr>
            <a:t>Simbolički jezici (Fortran, </a:t>
          </a:r>
          <a:r>
            <a:rPr lang="hr-HR" dirty="0" err="1">
              <a:latin typeface="Gill Sans MT"/>
            </a:rPr>
            <a:t>Algol</a:t>
          </a:r>
          <a:r>
            <a:rPr lang="hr-HR" dirty="0">
              <a:latin typeface="Gill Sans MT"/>
            </a:rPr>
            <a:t>...)</a:t>
          </a:r>
        </a:p>
      </dgm:t>
    </dgm:pt>
    <dgm:pt modelId="{93B0154F-186D-4AD1-953A-EC757F25DDDB}" type="parTrans" cxnId="{EAEDEDB6-DE7A-46BC-B9CB-61C5706E9E37}">
      <dgm:prSet/>
      <dgm:spPr/>
      <dgm:t>
        <a:bodyPr/>
        <a:lstStyle/>
        <a:p>
          <a:endParaRPr lang="en-US"/>
        </a:p>
      </dgm:t>
    </dgm:pt>
    <dgm:pt modelId="{6F7634C7-C4FD-4D11-B2B5-EF0AED4EDB12}" type="sibTrans" cxnId="{EAEDEDB6-DE7A-46BC-B9CB-61C5706E9E37}">
      <dgm:prSet/>
      <dgm:spPr/>
      <dgm:t>
        <a:bodyPr/>
        <a:lstStyle/>
        <a:p>
          <a:endParaRPr lang="en-US"/>
        </a:p>
      </dgm:t>
    </dgm:pt>
    <dgm:pt modelId="{229B31A6-7FF1-473A-A1E4-DFB532E754A4}" type="pres">
      <dgm:prSet presAssocID="{8766B7C3-5BD2-42E5-AB26-4821697B37B2}" presName="linear" presStyleCnt="0">
        <dgm:presLayoutVars>
          <dgm:animLvl val="lvl"/>
          <dgm:resizeHandles val="exact"/>
        </dgm:presLayoutVars>
      </dgm:prSet>
      <dgm:spPr/>
    </dgm:pt>
    <dgm:pt modelId="{55583E16-4649-4831-A45A-E11E7621615E}" type="pres">
      <dgm:prSet presAssocID="{C2969C98-5E47-4077-A51E-440D9D66F0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0FD0E5-A44F-477A-A11A-43F4BAB279F0}" type="pres">
      <dgm:prSet presAssocID="{D355944D-1748-490C-A56D-F42EE1B4C1DD}" presName="spacer" presStyleCnt="0"/>
      <dgm:spPr/>
    </dgm:pt>
    <dgm:pt modelId="{18EEC144-DF8D-4A46-A18B-AD3F1B44E6EC}" type="pres">
      <dgm:prSet presAssocID="{08E2ECA4-6EAA-42DB-BC37-77AD0DA512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B0C6DFC-EB80-49D2-A9E0-4F17FC21A99B}" type="pres">
      <dgm:prSet presAssocID="{119DAE33-BF73-4394-88C6-C7ABBF0E0AC0}" presName="spacer" presStyleCnt="0"/>
      <dgm:spPr/>
    </dgm:pt>
    <dgm:pt modelId="{A520EB66-EA5D-48D6-B3CD-521D05FE3081}" type="pres">
      <dgm:prSet presAssocID="{B44FCF9E-41C9-40C1-82F5-A757AEC81C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277AD4-67FB-4047-8D9F-B3681785E883}" type="pres">
      <dgm:prSet presAssocID="{B7FF5EB3-4C25-4FF7-9EC5-6F9D461DB5A0}" presName="spacer" presStyleCnt="0"/>
      <dgm:spPr/>
    </dgm:pt>
    <dgm:pt modelId="{1BCEAA38-EA52-41C1-8469-61677DA5687B}" type="pres">
      <dgm:prSet presAssocID="{75C9BEBD-33FB-4830-98ED-C1DAA70B23D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CE65014-9645-44AF-BBE1-7B18C5C96010}" type="presOf" srcId="{C2969C98-5E47-4077-A51E-440D9D66F046}" destId="{55583E16-4649-4831-A45A-E11E7621615E}" srcOrd="0" destOrd="0" presId="urn:microsoft.com/office/officeart/2005/8/layout/vList2"/>
    <dgm:cxn modelId="{805A3125-78E3-435B-A91E-02FC98FDF0C5}" type="presOf" srcId="{8766B7C3-5BD2-42E5-AB26-4821697B37B2}" destId="{229B31A6-7FF1-473A-A1E4-DFB532E754A4}" srcOrd="0" destOrd="0" presId="urn:microsoft.com/office/officeart/2005/8/layout/vList2"/>
    <dgm:cxn modelId="{889F543F-76CC-4312-AC19-B50C68D171CD}" srcId="{8766B7C3-5BD2-42E5-AB26-4821697B37B2}" destId="{08E2ECA4-6EAA-42DB-BC37-77AD0DA51228}" srcOrd="1" destOrd="0" parTransId="{F88B0826-8DBB-4628-9D2A-AE25D587B3B7}" sibTransId="{119DAE33-BF73-4394-88C6-C7ABBF0E0AC0}"/>
    <dgm:cxn modelId="{B3245A71-4A15-4940-8210-4C4B5D8B5D7B}" type="presOf" srcId="{B44FCF9E-41C9-40C1-82F5-A757AEC81C82}" destId="{A520EB66-EA5D-48D6-B3CD-521D05FE3081}" srcOrd="0" destOrd="0" presId="urn:microsoft.com/office/officeart/2005/8/layout/vList2"/>
    <dgm:cxn modelId="{91EF3454-760A-457B-A672-C0223ADA3D55}" type="presOf" srcId="{08E2ECA4-6EAA-42DB-BC37-77AD0DA51228}" destId="{18EEC144-DF8D-4A46-A18B-AD3F1B44E6EC}" srcOrd="0" destOrd="0" presId="urn:microsoft.com/office/officeart/2005/8/layout/vList2"/>
    <dgm:cxn modelId="{A696328F-F0D9-40DF-AD70-E7D60107015D}" type="presOf" srcId="{75C9BEBD-33FB-4830-98ED-C1DAA70B23DB}" destId="{1BCEAA38-EA52-41C1-8469-61677DA5687B}" srcOrd="0" destOrd="0" presId="urn:microsoft.com/office/officeart/2005/8/layout/vList2"/>
    <dgm:cxn modelId="{A72ECE9D-AD28-4143-B409-FC3B144639DB}" srcId="{8766B7C3-5BD2-42E5-AB26-4821697B37B2}" destId="{C2969C98-5E47-4077-A51E-440D9D66F046}" srcOrd="0" destOrd="0" parTransId="{EFCF502C-2C3D-4726-81EB-9E19E27373AF}" sibTransId="{D355944D-1748-490C-A56D-F42EE1B4C1DD}"/>
    <dgm:cxn modelId="{EAEDEDB6-DE7A-46BC-B9CB-61C5706E9E37}" srcId="{8766B7C3-5BD2-42E5-AB26-4821697B37B2}" destId="{75C9BEBD-33FB-4830-98ED-C1DAA70B23DB}" srcOrd="3" destOrd="0" parTransId="{93B0154F-186D-4AD1-953A-EC757F25DDDB}" sibTransId="{6F7634C7-C4FD-4D11-B2B5-EF0AED4EDB12}"/>
    <dgm:cxn modelId="{CBCBFEBC-6696-4161-B79F-97592E9E93C3}" srcId="{8766B7C3-5BD2-42E5-AB26-4821697B37B2}" destId="{B44FCF9E-41C9-40C1-82F5-A757AEC81C82}" srcOrd="2" destOrd="0" parTransId="{857AE789-C4CC-4D21-9DD5-866E4FFCF854}" sibTransId="{B7FF5EB3-4C25-4FF7-9EC5-6F9D461DB5A0}"/>
    <dgm:cxn modelId="{7A770E53-DDF0-4BC7-A6D4-C93A17B942B7}" type="presParOf" srcId="{229B31A6-7FF1-473A-A1E4-DFB532E754A4}" destId="{55583E16-4649-4831-A45A-E11E7621615E}" srcOrd="0" destOrd="0" presId="urn:microsoft.com/office/officeart/2005/8/layout/vList2"/>
    <dgm:cxn modelId="{6941DE27-1322-461B-8D8E-D2BDB0846612}" type="presParOf" srcId="{229B31A6-7FF1-473A-A1E4-DFB532E754A4}" destId="{C60FD0E5-A44F-477A-A11A-43F4BAB279F0}" srcOrd="1" destOrd="0" presId="urn:microsoft.com/office/officeart/2005/8/layout/vList2"/>
    <dgm:cxn modelId="{EFA61546-AACA-469F-AB55-67F72E55CD25}" type="presParOf" srcId="{229B31A6-7FF1-473A-A1E4-DFB532E754A4}" destId="{18EEC144-DF8D-4A46-A18B-AD3F1B44E6EC}" srcOrd="2" destOrd="0" presId="urn:microsoft.com/office/officeart/2005/8/layout/vList2"/>
    <dgm:cxn modelId="{B542D4BD-7AAB-4D3C-A4BB-7D693466CA39}" type="presParOf" srcId="{229B31A6-7FF1-473A-A1E4-DFB532E754A4}" destId="{8B0C6DFC-EB80-49D2-A9E0-4F17FC21A99B}" srcOrd="3" destOrd="0" presId="urn:microsoft.com/office/officeart/2005/8/layout/vList2"/>
    <dgm:cxn modelId="{63DBCA67-EEFE-4FF3-9DFA-2BEB56013F27}" type="presParOf" srcId="{229B31A6-7FF1-473A-A1E4-DFB532E754A4}" destId="{A520EB66-EA5D-48D6-B3CD-521D05FE3081}" srcOrd="4" destOrd="0" presId="urn:microsoft.com/office/officeart/2005/8/layout/vList2"/>
    <dgm:cxn modelId="{FC1CBFC4-E195-47F0-B65F-B7B31AF4E818}" type="presParOf" srcId="{229B31A6-7FF1-473A-A1E4-DFB532E754A4}" destId="{33277AD4-67FB-4047-8D9F-B3681785E883}" srcOrd="5" destOrd="0" presId="urn:microsoft.com/office/officeart/2005/8/layout/vList2"/>
    <dgm:cxn modelId="{7E0AAFD6-2F2E-4AA9-BBFF-DC544BC1EDEB}" type="presParOf" srcId="{229B31A6-7FF1-473A-A1E4-DFB532E754A4}" destId="{1BCEAA38-EA52-41C1-8469-61677DA568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F73DA9-A520-42AC-84C5-F969853482C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0A9D0D-E2C4-4E43-8F23-6A26C0F31C05}">
      <dgm:prSet/>
      <dgm:spPr/>
      <dgm:t>
        <a:bodyPr/>
        <a:lstStyle/>
        <a:p>
          <a:r>
            <a:rPr lang="hr-HR" dirty="0">
              <a:latin typeface="Gill Sans MT"/>
            </a:rPr>
            <a:t>Jack </a:t>
          </a:r>
          <a:r>
            <a:rPr lang="hr-HR" dirty="0" err="1">
              <a:latin typeface="Gill Sans MT"/>
            </a:rPr>
            <a:t>Kilby</a:t>
          </a:r>
          <a:r>
            <a:rPr lang="hr-HR" dirty="0">
              <a:latin typeface="Gill Sans MT"/>
            </a:rPr>
            <a:t> - Integrirani krugovi</a:t>
          </a:r>
        </a:p>
      </dgm:t>
    </dgm:pt>
    <dgm:pt modelId="{9E777059-6A3E-49EC-980F-CF0A544565EF}" type="parTrans" cxnId="{E9459230-D67F-4DC7-88FC-BC89149C66E7}">
      <dgm:prSet/>
      <dgm:spPr/>
      <dgm:t>
        <a:bodyPr/>
        <a:lstStyle/>
        <a:p>
          <a:endParaRPr lang="en-US"/>
        </a:p>
      </dgm:t>
    </dgm:pt>
    <dgm:pt modelId="{CB143A47-5970-4A17-8EA1-5C25FF4F9FFC}" type="sibTrans" cxnId="{E9459230-D67F-4DC7-88FC-BC89149C66E7}">
      <dgm:prSet/>
      <dgm:spPr/>
      <dgm:t>
        <a:bodyPr/>
        <a:lstStyle/>
        <a:p>
          <a:endParaRPr lang="en-US"/>
        </a:p>
      </dgm:t>
    </dgm:pt>
    <dgm:pt modelId="{DDD85D05-9BA4-4D31-B2F0-63809D5A46EC}">
      <dgm:prSet/>
      <dgm:spPr/>
      <dgm:t>
        <a:bodyPr/>
        <a:lstStyle/>
        <a:p>
          <a:r>
            <a:rPr lang="hr-HR" dirty="0">
              <a:latin typeface="Gill Sans MT"/>
            </a:rPr>
            <a:t>Operacijski sustavi</a:t>
          </a:r>
        </a:p>
      </dgm:t>
    </dgm:pt>
    <dgm:pt modelId="{5086D634-34CC-456F-81B9-51950703CEDF}" type="parTrans" cxnId="{94B6D164-3A16-43C5-B4DD-241561C20519}">
      <dgm:prSet/>
      <dgm:spPr/>
      <dgm:t>
        <a:bodyPr/>
        <a:lstStyle/>
        <a:p>
          <a:endParaRPr lang="en-US"/>
        </a:p>
      </dgm:t>
    </dgm:pt>
    <dgm:pt modelId="{7F6603DA-1219-4319-87E5-AD7D6FD66D37}" type="sibTrans" cxnId="{94B6D164-3A16-43C5-B4DD-241561C20519}">
      <dgm:prSet/>
      <dgm:spPr/>
      <dgm:t>
        <a:bodyPr/>
        <a:lstStyle/>
        <a:p>
          <a:endParaRPr lang="en-US"/>
        </a:p>
      </dgm:t>
    </dgm:pt>
    <dgm:pt modelId="{10E0F9B2-4C74-4FA8-B665-526E2B1666FA}" type="pres">
      <dgm:prSet presAssocID="{7DF73DA9-A520-42AC-84C5-F969853482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1E72C6-3E17-4381-830F-524734FCC888}" type="pres">
      <dgm:prSet presAssocID="{D90A9D0D-E2C4-4E43-8F23-6A26C0F31C05}" presName="hierRoot1" presStyleCnt="0"/>
      <dgm:spPr/>
    </dgm:pt>
    <dgm:pt modelId="{D88AA211-A6BA-4067-88C2-87D60DB2D31C}" type="pres">
      <dgm:prSet presAssocID="{D90A9D0D-E2C4-4E43-8F23-6A26C0F31C05}" presName="composite" presStyleCnt="0"/>
      <dgm:spPr/>
    </dgm:pt>
    <dgm:pt modelId="{34161879-4F95-4198-B218-8299703754BF}" type="pres">
      <dgm:prSet presAssocID="{D90A9D0D-E2C4-4E43-8F23-6A26C0F31C05}" presName="background" presStyleLbl="node0" presStyleIdx="0" presStyleCnt="2"/>
      <dgm:spPr/>
    </dgm:pt>
    <dgm:pt modelId="{A4EF039F-F356-4C9B-B4C8-583FBB3A3BC0}" type="pres">
      <dgm:prSet presAssocID="{D90A9D0D-E2C4-4E43-8F23-6A26C0F31C05}" presName="text" presStyleLbl="fgAcc0" presStyleIdx="0" presStyleCnt="2">
        <dgm:presLayoutVars>
          <dgm:chPref val="3"/>
        </dgm:presLayoutVars>
      </dgm:prSet>
      <dgm:spPr/>
    </dgm:pt>
    <dgm:pt modelId="{4BFDCECD-29A0-4D1D-B187-C7E7F89DECB7}" type="pres">
      <dgm:prSet presAssocID="{D90A9D0D-E2C4-4E43-8F23-6A26C0F31C05}" presName="hierChild2" presStyleCnt="0"/>
      <dgm:spPr/>
    </dgm:pt>
    <dgm:pt modelId="{3AD4061A-64DE-4A75-A983-BC6068580DB0}" type="pres">
      <dgm:prSet presAssocID="{DDD85D05-9BA4-4D31-B2F0-63809D5A46EC}" presName="hierRoot1" presStyleCnt="0"/>
      <dgm:spPr/>
    </dgm:pt>
    <dgm:pt modelId="{CD138F21-D15E-483C-9186-910043F96BC0}" type="pres">
      <dgm:prSet presAssocID="{DDD85D05-9BA4-4D31-B2F0-63809D5A46EC}" presName="composite" presStyleCnt="0"/>
      <dgm:spPr/>
    </dgm:pt>
    <dgm:pt modelId="{6CCA8AF1-53C7-446E-9796-5201A16F8623}" type="pres">
      <dgm:prSet presAssocID="{DDD85D05-9BA4-4D31-B2F0-63809D5A46EC}" presName="background" presStyleLbl="node0" presStyleIdx="1" presStyleCnt="2"/>
      <dgm:spPr/>
    </dgm:pt>
    <dgm:pt modelId="{93B34797-6AFA-49FE-BD16-4F3425138232}" type="pres">
      <dgm:prSet presAssocID="{DDD85D05-9BA4-4D31-B2F0-63809D5A46EC}" presName="text" presStyleLbl="fgAcc0" presStyleIdx="1" presStyleCnt="2">
        <dgm:presLayoutVars>
          <dgm:chPref val="3"/>
        </dgm:presLayoutVars>
      </dgm:prSet>
      <dgm:spPr/>
    </dgm:pt>
    <dgm:pt modelId="{8B97BA0B-F5DE-46DE-85B7-30EBD91FDF70}" type="pres">
      <dgm:prSet presAssocID="{DDD85D05-9BA4-4D31-B2F0-63809D5A46EC}" presName="hierChild2" presStyleCnt="0"/>
      <dgm:spPr/>
    </dgm:pt>
  </dgm:ptLst>
  <dgm:cxnLst>
    <dgm:cxn modelId="{E9459230-D67F-4DC7-88FC-BC89149C66E7}" srcId="{7DF73DA9-A520-42AC-84C5-F969853482C1}" destId="{D90A9D0D-E2C4-4E43-8F23-6A26C0F31C05}" srcOrd="0" destOrd="0" parTransId="{9E777059-6A3E-49EC-980F-CF0A544565EF}" sibTransId="{CB143A47-5970-4A17-8EA1-5C25FF4F9FFC}"/>
    <dgm:cxn modelId="{7A68CF38-2BE9-4101-851D-426C5488F3B1}" type="presOf" srcId="{7DF73DA9-A520-42AC-84C5-F969853482C1}" destId="{10E0F9B2-4C74-4FA8-B665-526E2B1666FA}" srcOrd="0" destOrd="0" presId="urn:microsoft.com/office/officeart/2005/8/layout/hierarchy1"/>
    <dgm:cxn modelId="{94B6D164-3A16-43C5-B4DD-241561C20519}" srcId="{7DF73DA9-A520-42AC-84C5-F969853482C1}" destId="{DDD85D05-9BA4-4D31-B2F0-63809D5A46EC}" srcOrd="1" destOrd="0" parTransId="{5086D634-34CC-456F-81B9-51950703CEDF}" sibTransId="{7F6603DA-1219-4319-87E5-AD7D6FD66D37}"/>
    <dgm:cxn modelId="{63528B54-EFA5-458A-9EAE-21552066CA3A}" type="presOf" srcId="{D90A9D0D-E2C4-4E43-8F23-6A26C0F31C05}" destId="{A4EF039F-F356-4C9B-B4C8-583FBB3A3BC0}" srcOrd="0" destOrd="0" presId="urn:microsoft.com/office/officeart/2005/8/layout/hierarchy1"/>
    <dgm:cxn modelId="{85CC34CA-E462-44C1-B94A-5F620E73EFE3}" type="presOf" srcId="{DDD85D05-9BA4-4D31-B2F0-63809D5A46EC}" destId="{93B34797-6AFA-49FE-BD16-4F3425138232}" srcOrd="0" destOrd="0" presId="urn:microsoft.com/office/officeart/2005/8/layout/hierarchy1"/>
    <dgm:cxn modelId="{F1AAC7E5-DE0E-4EEC-BF35-27350A4C55B1}" type="presParOf" srcId="{10E0F9B2-4C74-4FA8-B665-526E2B1666FA}" destId="{531E72C6-3E17-4381-830F-524734FCC888}" srcOrd="0" destOrd="0" presId="urn:microsoft.com/office/officeart/2005/8/layout/hierarchy1"/>
    <dgm:cxn modelId="{2113CCBD-75FC-49BB-B56E-59C3FBE3CB46}" type="presParOf" srcId="{531E72C6-3E17-4381-830F-524734FCC888}" destId="{D88AA211-A6BA-4067-88C2-87D60DB2D31C}" srcOrd="0" destOrd="0" presId="urn:microsoft.com/office/officeart/2005/8/layout/hierarchy1"/>
    <dgm:cxn modelId="{610A5725-DCAB-49E3-8EB1-43CEE90A4A4C}" type="presParOf" srcId="{D88AA211-A6BA-4067-88C2-87D60DB2D31C}" destId="{34161879-4F95-4198-B218-8299703754BF}" srcOrd="0" destOrd="0" presId="urn:microsoft.com/office/officeart/2005/8/layout/hierarchy1"/>
    <dgm:cxn modelId="{8433BCC1-8DA0-4017-BE4F-95E2BFE501FF}" type="presParOf" srcId="{D88AA211-A6BA-4067-88C2-87D60DB2D31C}" destId="{A4EF039F-F356-4C9B-B4C8-583FBB3A3BC0}" srcOrd="1" destOrd="0" presId="urn:microsoft.com/office/officeart/2005/8/layout/hierarchy1"/>
    <dgm:cxn modelId="{4C2560B9-3F32-438A-90DD-DAE7234FCB7E}" type="presParOf" srcId="{531E72C6-3E17-4381-830F-524734FCC888}" destId="{4BFDCECD-29A0-4D1D-B187-C7E7F89DECB7}" srcOrd="1" destOrd="0" presId="urn:microsoft.com/office/officeart/2005/8/layout/hierarchy1"/>
    <dgm:cxn modelId="{DADC5012-E00A-4892-BF1B-9036094DE8DD}" type="presParOf" srcId="{10E0F9B2-4C74-4FA8-B665-526E2B1666FA}" destId="{3AD4061A-64DE-4A75-A983-BC6068580DB0}" srcOrd="1" destOrd="0" presId="urn:microsoft.com/office/officeart/2005/8/layout/hierarchy1"/>
    <dgm:cxn modelId="{4D7E40A2-4BCA-4923-B6C5-CA23D891EF2B}" type="presParOf" srcId="{3AD4061A-64DE-4A75-A983-BC6068580DB0}" destId="{CD138F21-D15E-483C-9186-910043F96BC0}" srcOrd="0" destOrd="0" presId="urn:microsoft.com/office/officeart/2005/8/layout/hierarchy1"/>
    <dgm:cxn modelId="{01B35B5D-B0FE-495E-AB72-E0FD73FCC168}" type="presParOf" srcId="{CD138F21-D15E-483C-9186-910043F96BC0}" destId="{6CCA8AF1-53C7-446E-9796-5201A16F8623}" srcOrd="0" destOrd="0" presId="urn:microsoft.com/office/officeart/2005/8/layout/hierarchy1"/>
    <dgm:cxn modelId="{09752C84-CAB5-4A0E-B04D-7FEBDAC08FBC}" type="presParOf" srcId="{CD138F21-D15E-483C-9186-910043F96BC0}" destId="{93B34797-6AFA-49FE-BD16-4F3425138232}" srcOrd="1" destOrd="0" presId="urn:microsoft.com/office/officeart/2005/8/layout/hierarchy1"/>
    <dgm:cxn modelId="{17294119-A899-4E9F-BF93-DC18C08EFB3D}" type="presParOf" srcId="{3AD4061A-64DE-4A75-A983-BC6068580DB0}" destId="{8B97BA0B-F5DE-46DE-85B7-30EBD91FDF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E62E03-B8D0-4259-8F7E-6A4E3E1751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B5652F-D02B-4BF1-9D6A-E22ECDAA5E79}">
      <dgm:prSet/>
      <dgm:spPr/>
      <dgm:t>
        <a:bodyPr/>
        <a:lstStyle/>
        <a:p>
          <a:r>
            <a:rPr lang="hr-HR" dirty="0">
              <a:latin typeface="Gill Sans MT"/>
            </a:rPr>
            <a:t>Mikroprocesor</a:t>
          </a:r>
        </a:p>
      </dgm:t>
    </dgm:pt>
    <dgm:pt modelId="{55761453-9E50-41B7-9198-E3071330027C}" type="parTrans" cxnId="{9A608674-4834-492D-AE10-4B340AB02D76}">
      <dgm:prSet/>
      <dgm:spPr/>
      <dgm:t>
        <a:bodyPr/>
        <a:lstStyle/>
        <a:p>
          <a:endParaRPr lang="en-US"/>
        </a:p>
      </dgm:t>
    </dgm:pt>
    <dgm:pt modelId="{C0E9C61B-AB0B-4A4F-A299-80C3D7615163}" type="sibTrans" cxnId="{9A608674-4834-492D-AE10-4B340AB02D76}">
      <dgm:prSet/>
      <dgm:spPr/>
      <dgm:t>
        <a:bodyPr/>
        <a:lstStyle/>
        <a:p>
          <a:endParaRPr lang="en-US"/>
        </a:p>
      </dgm:t>
    </dgm:pt>
    <dgm:pt modelId="{B7A6E44C-5BCF-4633-99EB-B66EB24C13A1}">
      <dgm:prSet/>
      <dgm:spPr/>
      <dgm:t>
        <a:bodyPr/>
        <a:lstStyle/>
        <a:p>
          <a:r>
            <a:rPr lang="hr-HR" dirty="0">
              <a:latin typeface="Gill Sans MT"/>
            </a:rPr>
            <a:t>Matične ploče</a:t>
          </a:r>
        </a:p>
      </dgm:t>
    </dgm:pt>
    <dgm:pt modelId="{074A3032-21E0-4EC4-ACF6-FBAC8C987F35}" type="parTrans" cxnId="{78365FE9-B6B8-41A4-8E7B-6EF6C26285A0}">
      <dgm:prSet/>
      <dgm:spPr/>
      <dgm:t>
        <a:bodyPr/>
        <a:lstStyle/>
        <a:p>
          <a:endParaRPr lang="en-US"/>
        </a:p>
      </dgm:t>
    </dgm:pt>
    <dgm:pt modelId="{681C7A38-2C58-40ED-A874-FE5319D4A8D8}" type="sibTrans" cxnId="{78365FE9-B6B8-41A4-8E7B-6EF6C26285A0}">
      <dgm:prSet/>
      <dgm:spPr/>
      <dgm:t>
        <a:bodyPr/>
        <a:lstStyle/>
        <a:p>
          <a:endParaRPr lang="en-US"/>
        </a:p>
      </dgm:t>
    </dgm:pt>
    <dgm:pt modelId="{B0F493C7-1E2A-4D1B-9808-3925FA9E7281}">
      <dgm:prSet/>
      <dgm:spPr/>
      <dgm:t>
        <a:bodyPr/>
        <a:lstStyle/>
        <a:p>
          <a:r>
            <a:rPr lang="hr-HR" dirty="0">
              <a:latin typeface="Gill Sans MT"/>
            </a:rPr>
            <a:t>Viši programski jezici</a:t>
          </a:r>
        </a:p>
      </dgm:t>
    </dgm:pt>
    <dgm:pt modelId="{E840A159-7E56-4D20-B56A-94209A2B55A5}" type="parTrans" cxnId="{7E857B98-B82C-4CBF-A7F1-670314476AA0}">
      <dgm:prSet/>
      <dgm:spPr/>
      <dgm:t>
        <a:bodyPr/>
        <a:lstStyle/>
        <a:p>
          <a:endParaRPr lang="en-US"/>
        </a:p>
      </dgm:t>
    </dgm:pt>
    <dgm:pt modelId="{5D2D0323-3365-437E-8656-56D654903546}" type="sibTrans" cxnId="{7E857B98-B82C-4CBF-A7F1-670314476AA0}">
      <dgm:prSet/>
      <dgm:spPr/>
      <dgm:t>
        <a:bodyPr/>
        <a:lstStyle/>
        <a:p>
          <a:endParaRPr lang="en-US"/>
        </a:p>
      </dgm:t>
    </dgm:pt>
    <dgm:pt modelId="{D0184593-AE99-4A66-8334-C386B2D08560}" type="pres">
      <dgm:prSet presAssocID="{6AE62E03-B8D0-4259-8F7E-6A4E3E1751B8}" presName="linear" presStyleCnt="0">
        <dgm:presLayoutVars>
          <dgm:animLvl val="lvl"/>
          <dgm:resizeHandles val="exact"/>
        </dgm:presLayoutVars>
      </dgm:prSet>
      <dgm:spPr/>
    </dgm:pt>
    <dgm:pt modelId="{4A7FAD04-B422-4DDE-A9F1-6828CCF4C595}" type="pres">
      <dgm:prSet presAssocID="{1FB5652F-D02B-4BF1-9D6A-E22ECDAA5E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2511C5-4BFE-4745-A124-CC4B594A53A4}" type="pres">
      <dgm:prSet presAssocID="{C0E9C61B-AB0B-4A4F-A299-80C3D7615163}" presName="spacer" presStyleCnt="0"/>
      <dgm:spPr/>
    </dgm:pt>
    <dgm:pt modelId="{38D2BE44-BBE8-4AA6-90C2-4ACEFE3785C6}" type="pres">
      <dgm:prSet presAssocID="{B7A6E44C-5BCF-4633-99EB-B66EB24C13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D4D509-EBBB-4B14-AA18-554442E739B9}" type="pres">
      <dgm:prSet presAssocID="{681C7A38-2C58-40ED-A874-FE5319D4A8D8}" presName="spacer" presStyleCnt="0"/>
      <dgm:spPr/>
    </dgm:pt>
    <dgm:pt modelId="{748C6971-AA27-4DD6-9D6A-E4B490893206}" type="pres">
      <dgm:prSet presAssocID="{B0F493C7-1E2A-4D1B-9808-3925FA9E72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B712D1A-59B0-400B-84C4-9FF4113BBABE}" type="presOf" srcId="{B7A6E44C-5BCF-4633-99EB-B66EB24C13A1}" destId="{38D2BE44-BBE8-4AA6-90C2-4ACEFE3785C6}" srcOrd="0" destOrd="0" presId="urn:microsoft.com/office/officeart/2005/8/layout/vList2"/>
    <dgm:cxn modelId="{836C271E-025C-42DD-9883-9936CDA1C793}" type="presOf" srcId="{6AE62E03-B8D0-4259-8F7E-6A4E3E1751B8}" destId="{D0184593-AE99-4A66-8334-C386B2D08560}" srcOrd="0" destOrd="0" presId="urn:microsoft.com/office/officeart/2005/8/layout/vList2"/>
    <dgm:cxn modelId="{3B7B762C-F91E-46B4-A481-CBFCE3A4E475}" type="presOf" srcId="{1FB5652F-D02B-4BF1-9D6A-E22ECDAA5E79}" destId="{4A7FAD04-B422-4DDE-A9F1-6828CCF4C595}" srcOrd="0" destOrd="0" presId="urn:microsoft.com/office/officeart/2005/8/layout/vList2"/>
    <dgm:cxn modelId="{9A608674-4834-492D-AE10-4B340AB02D76}" srcId="{6AE62E03-B8D0-4259-8F7E-6A4E3E1751B8}" destId="{1FB5652F-D02B-4BF1-9D6A-E22ECDAA5E79}" srcOrd="0" destOrd="0" parTransId="{55761453-9E50-41B7-9198-E3071330027C}" sibTransId="{C0E9C61B-AB0B-4A4F-A299-80C3D7615163}"/>
    <dgm:cxn modelId="{7E857B98-B82C-4CBF-A7F1-670314476AA0}" srcId="{6AE62E03-B8D0-4259-8F7E-6A4E3E1751B8}" destId="{B0F493C7-1E2A-4D1B-9808-3925FA9E7281}" srcOrd="2" destOrd="0" parTransId="{E840A159-7E56-4D20-B56A-94209A2B55A5}" sibTransId="{5D2D0323-3365-437E-8656-56D654903546}"/>
    <dgm:cxn modelId="{B05D59A0-643A-452B-83F6-A1CB672D9A93}" type="presOf" srcId="{B0F493C7-1E2A-4D1B-9808-3925FA9E7281}" destId="{748C6971-AA27-4DD6-9D6A-E4B490893206}" srcOrd="0" destOrd="0" presId="urn:microsoft.com/office/officeart/2005/8/layout/vList2"/>
    <dgm:cxn modelId="{78365FE9-B6B8-41A4-8E7B-6EF6C26285A0}" srcId="{6AE62E03-B8D0-4259-8F7E-6A4E3E1751B8}" destId="{B7A6E44C-5BCF-4633-99EB-B66EB24C13A1}" srcOrd="1" destOrd="0" parTransId="{074A3032-21E0-4EC4-ACF6-FBAC8C987F35}" sibTransId="{681C7A38-2C58-40ED-A874-FE5319D4A8D8}"/>
    <dgm:cxn modelId="{61C16448-AE9C-41E5-BE06-556C6AD1A9C4}" type="presParOf" srcId="{D0184593-AE99-4A66-8334-C386B2D08560}" destId="{4A7FAD04-B422-4DDE-A9F1-6828CCF4C595}" srcOrd="0" destOrd="0" presId="urn:microsoft.com/office/officeart/2005/8/layout/vList2"/>
    <dgm:cxn modelId="{6435CBA1-EBC4-4D92-9278-37785BF6DBB5}" type="presParOf" srcId="{D0184593-AE99-4A66-8334-C386B2D08560}" destId="{C32511C5-4BFE-4745-A124-CC4B594A53A4}" srcOrd="1" destOrd="0" presId="urn:microsoft.com/office/officeart/2005/8/layout/vList2"/>
    <dgm:cxn modelId="{9C989165-4F9B-4855-8486-1F0FF1124F76}" type="presParOf" srcId="{D0184593-AE99-4A66-8334-C386B2D08560}" destId="{38D2BE44-BBE8-4AA6-90C2-4ACEFE3785C6}" srcOrd="2" destOrd="0" presId="urn:microsoft.com/office/officeart/2005/8/layout/vList2"/>
    <dgm:cxn modelId="{8AB98ED5-5DE2-44CD-84DA-FAE371704F0A}" type="presParOf" srcId="{D0184593-AE99-4A66-8334-C386B2D08560}" destId="{1FD4D509-EBBB-4B14-AA18-554442E739B9}" srcOrd="3" destOrd="0" presId="urn:microsoft.com/office/officeart/2005/8/layout/vList2"/>
    <dgm:cxn modelId="{AE0FC61F-B891-44D8-BF3F-68E5809E66D8}" type="presParOf" srcId="{D0184593-AE99-4A66-8334-C386B2D08560}" destId="{748C6971-AA27-4DD6-9D6A-E4B4908932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2EA91B-81ED-419D-9C93-6CE7418156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56DC2D-E9D0-49C7-99EF-548585A2F2A2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>
              <a:latin typeface="Gill Sans MT"/>
            </a:rPr>
            <a:t>Roboti</a:t>
          </a:r>
        </a:p>
      </dgm:t>
    </dgm:pt>
    <dgm:pt modelId="{DF8165A4-D05A-4194-9738-047AFE8FC168}" type="parTrans" cxnId="{BAFB85B1-1076-4E17-BB19-0C447A8DC642}">
      <dgm:prSet/>
      <dgm:spPr/>
      <dgm:t>
        <a:bodyPr/>
        <a:lstStyle/>
        <a:p>
          <a:endParaRPr lang="en-US"/>
        </a:p>
      </dgm:t>
    </dgm:pt>
    <dgm:pt modelId="{ECD40717-8F85-4FB4-AF32-B965849216FF}" type="sibTrans" cxnId="{BAFB85B1-1076-4E17-BB19-0C447A8DC642}">
      <dgm:prSet/>
      <dgm:spPr/>
      <dgm:t>
        <a:bodyPr/>
        <a:lstStyle/>
        <a:p>
          <a:endParaRPr lang="en-US"/>
        </a:p>
      </dgm:t>
    </dgm:pt>
    <dgm:pt modelId="{7B04A12A-9E3E-4B48-B647-D49B4B8C1A3C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>
              <a:latin typeface="Gill Sans MT"/>
            </a:rPr>
            <a:t>Umjetna inteligencija (AI)</a:t>
          </a:r>
        </a:p>
      </dgm:t>
    </dgm:pt>
    <dgm:pt modelId="{60FBAB94-AF84-4EE4-8707-42861AA2F8CA}" type="parTrans" cxnId="{17B4F329-FD80-442F-8311-3FC093383B96}">
      <dgm:prSet/>
      <dgm:spPr/>
      <dgm:t>
        <a:bodyPr/>
        <a:lstStyle/>
        <a:p>
          <a:endParaRPr lang="en-US"/>
        </a:p>
      </dgm:t>
    </dgm:pt>
    <dgm:pt modelId="{ADDEDC12-B275-4436-A128-767E72ACA19C}" type="sibTrans" cxnId="{17B4F329-FD80-442F-8311-3FC093383B96}">
      <dgm:prSet/>
      <dgm:spPr/>
      <dgm:t>
        <a:bodyPr/>
        <a:lstStyle/>
        <a:p>
          <a:endParaRPr lang="en-US"/>
        </a:p>
      </dgm:t>
    </dgm:pt>
    <dgm:pt modelId="{33723D72-2A62-4C3B-91BA-4D7E81D16772}" type="pres">
      <dgm:prSet presAssocID="{CE2EA91B-81ED-419D-9C93-6CE74181562B}" presName="root" presStyleCnt="0">
        <dgm:presLayoutVars>
          <dgm:dir/>
          <dgm:resizeHandles val="exact"/>
        </dgm:presLayoutVars>
      </dgm:prSet>
      <dgm:spPr/>
    </dgm:pt>
    <dgm:pt modelId="{7F8CA50C-DF85-43F7-A773-07137337BEA1}" type="pres">
      <dgm:prSet presAssocID="{E656DC2D-E9D0-49C7-99EF-548585A2F2A2}" presName="compNode" presStyleCnt="0"/>
      <dgm:spPr/>
    </dgm:pt>
    <dgm:pt modelId="{98B86CEE-B847-4481-9EB8-EA80A17EDC87}" type="pres">
      <dgm:prSet presAssocID="{E656DC2D-E9D0-49C7-99EF-548585A2F2A2}" presName="bgRect" presStyleLbl="bgShp" presStyleIdx="0" presStyleCnt="2"/>
      <dgm:spPr/>
    </dgm:pt>
    <dgm:pt modelId="{86E9D2C7-408B-4CC9-82DF-F31689DE8DB1}" type="pres">
      <dgm:prSet presAssocID="{E656DC2D-E9D0-49C7-99EF-548585A2F2A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6216BE3-65DA-40F2-843F-6FEC2E55D7EC}" type="pres">
      <dgm:prSet presAssocID="{E656DC2D-E9D0-49C7-99EF-548585A2F2A2}" presName="spaceRect" presStyleCnt="0"/>
      <dgm:spPr/>
    </dgm:pt>
    <dgm:pt modelId="{A2EA24FC-FAD0-449D-B795-D91AF5A07D4A}" type="pres">
      <dgm:prSet presAssocID="{E656DC2D-E9D0-49C7-99EF-548585A2F2A2}" presName="parTx" presStyleLbl="revTx" presStyleIdx="0" presStyleCnt="2">
        <dgm:presLayoutVars>
          <dgm:chMax val="0"/>
          <dgm:chPref val="0"/>
        </dgm:presLayoutVars>
      </dgm:prSet>
      <dgm:spPr/>
    </dgm:pt>
    <dgm:pt modelId="{26017FA5-2B63-4B7C-982A-F0DB9B3DDA66}" type="pres">
      <dgm:prSet presAssocID="{ECD40717-8F85-4FB4-AF32-B965849216FF}" presName="sibTrans" presStyleCnt="0"/>
      <dgm:spPr/>
    </dgm:pt>
    <dgm:pt modelId="{BB29B992-D125-4844-8630-8E59AE71DA12}" type="pres">
      <dgm:prSet presAssocID="{7B04A12A-9E3E-4B48-B647-D49B4B8C1A3C}" presName="compNode" presStyleCnt="0"/>
      <dgm:spPr/>
    </dgm:pt>
    <dgm:pt modelId="{F922EEF3-B79C-40B3-8CB8-DA1FCAB41C8C}" type="pres">
      <dgm:prSet presAssocID="{7B04A12A-9E3E-4B48-B647-D49B4B8C1A3C}" presName="bgRect" presStyleLbl="bgShp" presStyleIdx="1" presStyleCnt="2"/>
      <dgm:spPr/>
    </dgm:pt>
    <dgm:pt modelId="{BB44357F-0B3B-46EC-A37A-96C295791563}" type="pres">
      <dgm:prSet presAssocID="{7B04A12A-9E3E-4B48-B647-D49B4B8C1A3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D4C429F-0CD4-4090-BCCC-815B39449321}" type="pres">
      <dgm:prSet presAssocID="{7B04A12A-9E3E-4B48-B647-D49B4B8C1A3C}" presName="spaceRect" presStyleCnt="0"/>
      <dgm:spPr/>
    </dgm:pt>
    <dgm:pt modelId="{7928736E-2E15-468F-B95A-84C7FA4941F5}" type="pres">
      <dgm:prSet presAssocID="{7B04A12A-9E3E-4B48-B647-D49B4B8C1A3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7B4F329-FD80-442F-8311-3FC093383B96}" srcId="{CE2EA91B-81ED-419D-9C93-6CE74181562B}" destId="{7B04A12A-9E3E-4B48-B647-D49B4B8C1A3C}" srcOrd="1" destOrd="0" parTransId="{60FBAB94-AF84-4EE4-8707-42861AA2F8CA}" sibTransId="{ADDEDC12-B275-4436-A128-767E72ACA19C}"/>
    <dgm:cxn modelId="{C1B1BC6F-D9C0-4897-9A87-46C66FB4C09A}" type="presOf" srcId="{E656DC2D-E9D0-49C7-99EF-548585A2F2A2}" destId="{A2EA24FC-FAD0-449D-B795-D91AF5A07D4A}" srcOrd="0" destOrd="0" presId="urn:microsoft.com/office/officeart/2018/2/layout/IconVerticalSolidList"/>
    <dgm:cxn modelId="{1ECA308A-C02C-470B-A771-8958E1A9B828}" type="presOf" srcId="{7B04A12A-9E3E-4B48-B647-D49B4B8C1A3C}" destId="{7928736E-2E15-468F-B95A-84C7FA4941F5}" srcOrd="0" destOrd="0" presId="urn:microsoft.com/office/officeart/2018/2/layout/IconVerticalSolidList"/>
    <dgm:cxn modelId="{8A897092-DCC2-4BA4-956E-4CF130C8320B}" type="presOf" srcId="{CE2EA91B-81ED-419D-9C93-6CE74181562B}" destId="{33723D72-2A62-4C3B-91BA-4D7E81D16772}" srcOrd="0" destOrd="0" presId="urn:microsoft.com/office/officeart/2018/2/layout/IconVerticalSolidList"/>
    <dgm:cxn modelId="{BAFB85B1-1076-4E17-BB19-0C447A8DC642}" srcId="{CE2EA91B-81ED-419D-9C93-6CE74181562B}" destId="{E656DC2D-E9D0-49C7-99EF-548585A2F2A2}" srcOrd="0" destOrd="0" parTransId="{DF8165A4-D05A-4194-9738-047AFE8FC168}" sibTransId="{ECD40717-8F85-4FB4-AF32-B965849216FF}"/>
    <dgm:cxn modelId="{16683092-E7B8-45B3-89FD-D9E8DB16086D}" type="presParOf" srcId="{33723D72-2A62-4C3B-91BA-4D7E81D16772}" destId="{7F8CA50C-DF85-43F7-A773-07137337BEA1}" srcOrd="0" destOrd="0" presId="urn:microsoft.com/office/officeart/2018/2/layout/IconVerticalSolidList"/>
    <dgm:cxn modelId="{31962CB0-54E1-40DA-B646-C72BA6557ADD}" type="presParOf" srcId="{7F8CA50C-DF85-43F7-A773-07137337BEA1}" destId="{98B86CEE-B847-4481-9EB8-EA80A17EDC87}" srcOrd="0" destOrd="0" presId="urn:microsoft.com/office/officeart/2018/2/layout/IconVerticalSolidList"/>
    <dgm:cxn modelId="{025162B5-C07A-49BE-9C2B-3D592E132233}" type="presParOf" srcId="{7F8CA50C-DF85-43F7-A773-07137337BEA1}" destId="{86E9D2C7-408B-4CC9-82DF-F31689DE8DB1}" srcOrd="1" destOrd="0" presId="urn:microsoft.com/office/officeart/2018/2/layout/IconVerticalSolidList"/>
    <dgm:cxn modelId="{956AC5A2-CAD8-47C4-93BC-C69258D88C3A}" type="presParOf" srcId="{7F8CA50C-DF85-43F7-A773-07137337BEA1}" destId="{B6216BE3-65DA-40F2-843F-6FEC2E55D7EC}" srcOrd="2" destOrd="0" presId="urn:microsoft.com/office/officeart/2018/2/layout/IconVerticalSolidList"/>
    <dgm:cxn modelId="{A597ECC3-1AD1-4EE5-98C0-2E7844058DB3}" type="presParOf" srcId="{7F8CA50C-DF85-43F7-A773-07137337BEA1}" destId="{A2EA24FC-FAD0-449D-B795-D91AF5A07D4A}" srcOrd="3" destOrd="0" presId="urn:microsoft.com/office/officeart/2018/2/layout/IconVerticalSolidList"/>
    <dgm:cxn modelId="{F3AE4E6B-BA0B-48E3-84DA-743D9A38F5B0}" type="presParOf" srcId="{33723D72-2A62-4C3B-91BA-4D7E81D16772}" destId="{26017FA5-2B63-4B7C-982A-F0DB9B3DDA66}" srcOrd="1" destOrd="0" presId="urn:microsoft.com/office/officeart/2018/2/layout/IconVerticalSolidList"/>
    <dgm:cxn modelId="{CB4F450D-F6AF-4842-A0BB-D3805F00F4EA}" type="presParOf" srcId="{33723D72-2A62-4C3B-91BA-4D7E81D16772}" destId="{BB29B992-D125-4844-8630-8E59AE71DA12}" srcOrd="2" destOrd="0" presId="urn:microsoft.com/office/officeart/2018/2/layout/IconVerticalSolidList"/>
    <dgm:cxn modelId="{78B71D59-800A-4F57-9C91-B2A92698A553}" type="presParOf" srcId="{BB29B992-D125-4844-8630-8E59AE71DA12}" destId="{F922EEF3-B79C-40B3-8CB8-DA1FCAB41C8C}" srcOrd="0" destOrd="0" presId="urn:microsoft.com/office/officeart/2018/2/layout/IconVerticalSolidList"/>
    <dgm:cxn modelId="{70333D37-016F-4A15-9D84-114DDD36EB1A}" type="presParOf" srcId="{BB29B992-D125-4844-8630-8E59AE71DA12}" destId="{BB44357F-0B3B-46EC-A37A-96C295791563}" srcOrd="1" destOrd="0" presId="urn:microsoft.com/office/officeart/2018/2/layout/IconVerticalSolidList"/>
    <dgm:cxn modelId="{1381DE52-39DC-4681-BC1A-846FDF94D75D}" type="presParOf" srcId="{BB29B992-D125-4844-8630-8E59AE71DA12}" destId="{1D4C429F-0CD4-4090-BCCC-815B39449321}" srcOrd="2" destOrd="0" presId="urn:microsoft.com/office/officeart/2018/2/layout/IconVerticalSolidList"/>
    <dgm:cxn modelId="{C56C8EAF-DF56-4A65-8504-E663B650F33D}" type="presParOf" srcId="{BB29B992-D125-4844-8630-8E59AE71DA12}" destId="{7928736E-2E15-468F-B95A-84C7FA4941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60C7AF-2A14-4518-86C5-6F08DD0F65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D32C1E-FE1E-44F6-83F8-5DA4539A7E4D}">
      <dgm:prSet/>
      <dgm:spPr/>
      <dgm:t>
        <a:bodyPr/>
        <a:lstStyle/>
        <a:p>
          <a:r>
            <a:rPr lang="hr-HR" dirty="0">
              <a:latin typeface="Gill Sans MT"/>
            </a:rPr>
            <a:t>Računalo :</a:t>
          </a:r>
        </a:p>
      </dgm:t>
    </dgm:pt>
    <dgm:pt modelId="{60FF3457-BA4E-481F-A341-D86243819E41}" type="parTrans" cxnId="{A34BBB56-CA1F-4E1B-9131-2A13D22406C4}">
      <dgm:prSet/>
      <dgm:spPr/>
      <dgm:t>
        <a:bodyPr/>
        <a:lstStyle/>
        <a:p>
          <a:endParaRPr lang="en-US"/>
        </a:p>
      </dgm:t>
    </dgm:pt>
    <dgm:pt modelId="{985F4F51-71E8-4B99-8FE2-9ED3AFB59C4F}" type="sibTrans" cxnId="{A34BBB56-CA1F-4E1B-9131-2A13D22406C4}">
      <dgm:prSet/>
      <dgm:spPr/>
      <dgm:t>
        <a:bodyPr/>
        <a:lstStyle/>
        <a:p>
          <a:endParaRPr lang="en-US"/>
        </a:p>
      </dgm:t>
    </dgm:pt>
    <dgm:pt modelId="{A6BF1EB1-377D-4121-8118-F8B1126A59E5}">
      <dgm:prSet/>
      <dgm:spPr/>
      <dgm:t>
        <a:bodyPr/>
        <a:lstStyle/>
        <a:p>
          <a:r>
            <a:rPr lang="hr-HR" dirty="0">
              <a:latin typeface="Gill Sans MT"/>
            </a:rPr>
            <a:t>Elektronički uređaj</a:t>
          </a:r>
        </a:p>
      </dgm:t>
    </dgm:pt>
    <dgm:pt modelId="{DC1EB4AD-E511-4912-AFAA-2EEBE2266C32}" type="parTrans" cxnId="{5AC4905C-36AD-4450-B6AE-572565B823D5}">
      <dgm:prSet/>
      <dgm:spPr/>
      <dgm:t>
        <a:bodyPr/>
        <a:lstStyle/>
        <a:p>
          <a:endParaRPr lang="en-US"/>
        </a:p>
      </dgm:t>
    </dgm:pt>
    <dgm:pt modelId="{108525B2-E4B3-4023-AD92-B98F3A273CFB}" type="sibTrans" cxnId="{5AC4905C-36AD-4450-B6AE-572565B823D5}">
      <dgm:prSet/>
      <dgm:spPr/>
      <dgm:t>
        <a:bodyPr/>
        <a:lstStyle/>
        <a:p>
          <a:endParaRPr lang="en-US"/>
        </a:p>
      </dgm:t>
    </dgm:pt>
    <dgm:pt modelId="{608C5B75-ED39-470D-9CA5-B4744BFCB363}">
      <dgm:prSet/>
      <dgm:spPr/>
      <dgm:t>
        <a:bodyPr/>
        <a:lstStyle/>
        <a:p>
          <a:r>
            <a:rPr lang="hr-HR" dirty="0">
              <a:latin typeface="Gill Sans MT"/>
            </a:rPr>
            <a:t>programibilno</a:t>
          </a:r>
        </a:p>
      </dgm:t>
    </dgm:pt>
    <dgm:pt modelId="{74327363-E726-4A70-B917-EF810E2B326C}" type="parTrans" cxnId="{91C724B4-F9D8-4144-BBBE-2D447A557D46}">
      <dgm:prSet/>
      <dgm:spPr/>
      <dgm:t>
        <a:bodyPr/>
        <a:lstStyle/>
        <a:p>
          <a:endParaRPr lang="en-US"/>
        </a:p>
      </dgm:t>
    </dgm:pt>
    <dgm:pt modelId="{7810E484-0743-4195-AEB3-5FE3254ED08B}" type="sibTrans" cxnId="{91C724B4-F9D8-4144-BBBE-2D447A557D46}">
      <dgm:prSet/>
      <dgm:spPr/>
      <dgm:t>
        <a:bodyPr/>
        <a:lstStyle/>
        <a:p>
          <a:endParaRPr lang="en-US"/>
        </a:p>
      </dgm:t>
    </dgm:pt>
    <dgm:pt modelId="{0A1FFAA5-1B66-4D90-ADA2-18AEC35BF98F}">
      <dgm:prSet/>
      <dgm:spPr/>
      <dgm:t>
        <a:bodyPr/>
        <a:lstStyle/>
        <a:p>
          <a:r>
            <a:rPr lang="hr-HR" dirty="0">
              <a:latin typeface="Gill Sans MT"/>
            </a:rPr>
            <a:t>Digitalno</a:t>
          </a:r>
        </a:p>
      </dgm:t>
    </dgm:pt>
    <dgm:pt modelId="{6C9D349E-1BE3-4B7D-A1AA-BE3EBCAC60A5}" type="parTrans" cxnId="{ECA59B49-A2FA-44BF-B2DE-0B53FD80B9BC}">
      <dgm:prSet/>
      <dgm:spPr/>
      <dgm:t>
        <a:bodyPr/>
        <a:lstStyle/>
        <a:p>
          <a:endParaRPr lang="en-US"/>
        </a:p>
      </dgm:t>
    </dgm:pt>
    <dgm:pt modelId="{1A268301-7AF9-4B1C-81EA-203531BDA4A4}" type="sibTrans" cxnId="{ECA59B49-A2FA-44BF-B2DE-0B53FD80B9BC}">
      <dgm:prSet/>
      <dgm:spPr/>
      <dgm:t>
        <a:bodyPr/>
        <a:lstStyle/>
        <a:p>
          <a:endParaRPr lang="en-US"/>
        </a:p>
      </dgm:t>
    </dgm:pt>
    <dgm:pt modelId="{F7F29211-E063-4629-8BB6-0DF52AB7C9DC}">
      <dgm:prSet/>
      <dgm:spPr/>
      <dgm:t>
        <a:bodyPr/>
        <a:lstStyle/>
        <a:p>
          <a:r>
            <a:rPr lang="hr-HR" dirty="0">
              <a:latin typeface="Gill Sans MT"/>
            </a:rPr>
            <a:t>Automatsko</a:t>
          </a:r>
        </a:p>
      </dgm:t>
    </dgm:pt>
    <dgm:pt modelId="{DB8B9044-712E-4E56-9068-20D0903A8041}" type="parTrans" cxnId="{98965849-8BF1-4FCA-9249-C16D47565FF2}">
      <dgm:prSet/>
      <dgm:spPr/>
      <dgm:t>
        <a:bodyPr/>
        <a:lstStyle/>
        <a:p>
          <a:endParaRPr lang="en-US"/>
        </a:p>
      </dgm:t>
    </dgm:pt>
    <dgm:pt modelId="{B2902085-1117-4E2F-B46E-43733255AC89}" type="sibTrans" cxnId="{98965849-8BF1-4FCA-9249-C16D47565FF2}">
      <dgm:prSet/>
      <dgm:spPr/>
      <dgm:t>
        <a:bodyPr/>
        <a:lstStyle/>
        <a:p>
          <a:endParaRPr lang="en-US"/>
        </a:p>
      </dgm:t>
    </dgm:pt>
    <dgm:pt modelId="{3B51FFC2-A0D4-45B3-A59C-476ACE4F4015}">
      <dgm:prSet/>
      <dgm:spPr/>
      <dgm:t>
        <a:bodyPr/>
        <a:lstStyle/>
        <a:p>
          <a:r>
            <a:rPr lang="hr-HR" dirty="0">
              <a:latin typeface="Gill Sans MT"/>
            </a:rPr>
            <a:t>Interaktivno s okolinom</a:t>
          </a:r>
        </a:p>
      </dgm:t>
    </dgm:pt>
    <dgm:pt modelId="{13B9F838-1B61-4D67-9CAE-354994272F46}" type="parTrans" cxnId="{E06D51D5-1D72-4691-846A-27049270EFA1}">
      <dgm:prSet/>
      <dgm:spPr/>
      <dgm:t>
        <a:bodyPr/>
        <a:lstStyle/>
        <a:p>
          <a:endParaRPr lang="en-US"/>
        </a:p>
      </dgm:t>
    </dgm:pt>
    <dgm:pt modelId="{C48CF97F-3DB3-4E44-95E3-27923C05AE1E}" type="sibTrans" cxnId="{E06D51D5-1D72-4691-846A-27049270EFA1}">
      <dgm:prSet/>
      <dgm:spPr/>
      <dgm:t>
        <a:bodyPr/>
        <a:lstStyle/>
        <a:p>
          <a:endParaRPr lang="en-US"/>
        </a:p>
      </dgm:t>
    </dgm:pt>
    <dgm:pt modelId="{89DF6C18-08C3-46D0-A1ED-0258BDDE4D79}" type="pres">
      <dgm:prSet presAssocID="{2960C7AF-2A14-4518-86C5-6F08DD0F65F7}" presName="vert0" presStyleCnt="0">
        <dgm:presLayoutVars>
          <dgm:dir/>
          <dgm:animOne val="branch"/>
          <dgm:animLvl val="lvl"/>
        </dgm:presLayoutVars>
      </dgm:prSet>
      <dgm:spPr/>
    </dgm:pt>
    <dgm:pt modelId="{E0C95AC8-B56D-4D6C-9003-CDDF7ED1D738}" type="pres">
      <dgm:prSet presAssocID="{56D32C1E-FE1E-44F6-83F8-5DA4539A7E4D}" presName="thickLine" presStyleLbl="alignNode1" presStyleIdx="0" presStyleCnt="6"/>
      <dgm:spPr/>
    </dgm:pt>
    <dgm:pt modelId="{81322CE3-9600-468F-A456-343F93B9A435}" type="pres">
      <dgm:prSet presAssocID="{56D32C1E-FE1E-44F6-83F8-5DA4539A7E4D}" presName="horz1" presStyleCnt="0"/>
      <dgm:spPr/>
    </dgm:pt>
    <dgm:pt modelId="{8BDC3525-820F-4A14-9354-62E02EA608DF}" type="pres">
      <dgm:prSet presAssocID="{56D32C1E-FE1E-44F6-83F8-5DA4539A7E4D}" presName="tx1" presStyleLbl="revTx" presStyleIdx="0" presStyleCnt="6"/>
      <dgm:spPr/>
    </dgm:pt>
    <dgm:pt modelId="{636ABC92-50C5-410C-8384-0E52C7293D3E}" type="pres">
      <dgm:prSet presAssocID="{56D32C1E-FE1E-44F6-83F8-5DA4539A7E4D}" presName="vert1" presStyleCnt="0"/>
      <dgm:spPr/>
    </dgm:pt>
    <dgm:pt modelId="{178AFFBA-5344-4315-8622-078CF6B2FE50}" type="pres">
      <dgm:prSet presAssocID="{A6BF1EB1-377D-4121-8118-F8B1126A59E5}" presName="thickLine" presStyleLbl="alignNode1" presStyleIdx="1" presStyleCnt="6"/>
      <dgm:spPr/>
    </dgm:pt>
    <dgm:pt modelId="{E1072780-520B-42BC-ABF6-9D5B4984D089}" type="pres">
      <dgm:prSet presAssocID="{A6BF1EB1-377D-4121-8118-F8B1126A59E5}" presName="horz1" presStyleCnt="0"/>
      <dgm:spPr/>
    </dgm:pt>
    <dgm:pt modelId="{147B96F3-534B-48D4-B653-9FFD3AE84D49}" type="pres">
      <dgm:prSet presAssocID="{A6BF1EB1-377D-4121-8118-F8B1126A59E5}" presName="tx1" presStyleLbl="revTx" presStyleIdx="1" presStyleCnt="6"/>
      <dgm:spPr/>
    </dgm:pt>
    <dgm:pt modelId="{B2F5E683-7A84-4D08-83CA-81DF011B570D}" type="pres">
      <dgm:prSet presAssocID="{A6BF1EB1-377D-4121-8118-F8B1126A59E5}" presName="vert1" presStyleCnt="0"/>
      <dgm:spPr/>
    </dgm:pt>
    <dgm:pt modelId="{E4F4F9F4-8A8D-46BD-967E-7642A27C0605}" type="pres">
      <dgm:prSet presAssocID="{608C5B75-ED39-470D-9CA5-B4744BFCB363}" presName="thickLine" presStyleLbl="alignNode1" presStyleIdx="2" presStyleCnt="6"/>
      <dgm:spPr/>
    </dgm:pt>
    <dgm:pt modelId="{A877BF41-AC0D-46D7-B283-0588D4B4D192}" type="pres">
      <dgm:prSet presAssocID="{608C5B75-ED39-470D-9CA5-B4744BFCB363}" presName="horz1" presStyleCnt="0"/>
      <dgm:spPr/>
    </dgm:pt>
    <dgm:pt modelId="{9EA08E5E-9113-4C41-81F9-4A5B0A3D4584}" type="pres">
      <dgm:prSet presAssocID="{608C5B75-ED39-470D-9CA5-B4744BFCB363}" presName="tx1" presStyleLbl="revTx" presStyleIdx="2" presStyleCnt="6"/>
      <dgm:spPr/>
    </dgm:pt>
    <dgm:pt modelId="{7F7DE1EA-55A1-4F00-9766-F8865A02F508}" type="pres">
      <dgm:prSet presAssocID="{608C5B75-ED39-470D-9CA5-B4744BFCB363}" presName="vert1" presStyleCnt="0"/>
      <dgm:spPr/>
    </dgm:pt>
    <dgm:pt modelId="{61F14EF1-9CFF-4B09-B44F-D14C42DCF952}" type="pres">
      <dgm:prSet presAssocID="{0A1FFAA5-1B66-4D90-ADA2-18AEC35BF98F}" presName="thickLine" presStyleLbl="alignNode1" presStyleIdx="3" presStyleCnt="6"/>
      <dgm:spPr/>
    </dgm:pt>
    <dgm:pt modelId="{C14A17C8-6158-4876-B368-650454481BAB}" type="pres">
      <dgm:prSet presAssocID="{0A1FFAA5-1B66-4D90-ADA2-18AEC35BF98F}" presName="horz1" presStyleCnt="0"/>
      <dgm:spPr/>
    </dgm:pt>
    <dgm:pt modelId="{FCA7B05E-3956-45E2-8D53-E7CBD690D4E3}" type="pres">
      <dgm:prSet presAssocID="{0A1FFAA5-1B66-4D90-ADA2-18AEC35BF98F}" presName="tx1" presStyleLbl="revTx" presStyleIdx="3" presStyleCnt="6"/>
      <dgm:spPr/>
    </dgm:pt>
    <dgm:pt modelId="{73EBCF5E-6105-4764-978F-3595827C736D}" type="pres">
      <dgm:prSet presAssocID="{0A1FFAA5-1B66-4D90-ADA2-18AEC35BF98F}" presName="vert1" presStyleCnt="0"/>
      <dgm:spPr/>
    </dgm:pt>
    <dgm:pt modelId="{F0F3070D-6175-4542-9B3B-2C98CC9034B8}" type="pres">
      <dgm:prSet presAssocID="{F7F29211-E063-4629-8BB6-0DF52AB7C9DC}" presName="thickLine" presStyleLbl="alignNode1" presStyleIdx="4" presStyleCnt="6"/>
      <dgm:spPr/>
    </dgm:pt>
    <dgm:pt modelId="{19114FCA-0775-45BE-B2EA-91CE49665273}" type="pres">
      <dgm:prSet presAssocID="{F7F29211-E063-4629-8BB6-0DF52AB7C9DC}" presName="horz1" presStyleCnt="0"/>
      <dgm:spPr/>
    </dgm:pt>
    <dgm:pt modelId="{5EE1AAA0-1D5B-401D-BBAD-5DE74377533E}" type="pres">
      <dgm:prSet presAssocID="{F7F29211-E063-4629-8BB6-0DF52AB7C9DC}" presName="tx1" presStyleLbl="revTx" presStyleIdx="4" presStyleCnt="6"/>
      <dgm:spPr/>
    </dgm:pt>
    <dgm:pt modelId="{94F9491A-BD07-4E67-A55F-F1C88F987E7C}" type="pres">
      <dgm:prSet presAssocID="{F7F29211-E063-4629-8BB6-0DF52AB7C9DC}" presName="vert1" presStyleCnt="0"/>
      <dgm:spPr/>
    </dgm:pt>
    <dgm:pt modelId="{3C96FDCB-2D13-41E9-8B95-CA269D5C7A78}" type="pres">
      <dgm:prSet presAssocID="{3B51FFC2-A0D4-45B3-A59C-476ACE4F4015}" presName="thickLine" presStyleLbl="alignNode1" presStyleIdx="5" presStyleCnt="6"/>
      <dgm:spPr/>
    </dgm:pt>
    <dgm:pt modelId="{78FF04B8-876D-458E-9E14-2814C9EDE870}" type="pres">
      <dgm:prSet presAssocID="{3B51FFC2-A0D4-45B3-A59C-476ACE4F4015}" presName="horz1" presStyleCnt="0"/>
      <dgm:spPr/>
    </dgm:pt>
    <dgm:pt modelId="{A993C3E0-6784-4A5F-ACE8-6602827DC0D7}" type="pres">
      <dgm:prSet presAssocID="{3B51FFC2-A0D4-45B3-A59C-476ACE4F4015}" presName="tx1" presStyleLbl="revTx" presStyleIdx="5" presStyleCnt="6"/>
      <dgm:spPr/>
    </dgm:pt>
    <dgm:pt modelId="{14E1ACF5-C759-4381-93DA-B307FD81DAFC}" type="pres">
      <dgm:prSet presAssocID="{3B51FFC2-A0D4-45B3-A59C-476ACE4F4015}" presName="vert1" presStyleCnt="0"/>
      <dgm:spPr/>
    </dgm:pt>
  </dgm:ptLst>
  <dgm:cxnLst>
    <dgm:cxn modelId="{1C901B09-687C-46B6-B8A2-661677DB49B1}" type="presOf" srcId="{3B51FFC2-A0D4-45B3-A59C-476ACE4F4015}" destId="{A993C3E0-6784-4A5F-ACE8-6602827DC0D7}" srcOrd="0" destOrd="0" presId="urn:microsoft.com/office/officeart/2008/layout/LinedList"/>
    <dgm:cxn modelId="{5AC4905C-36AD-4450-B6AE-572565B823D5}" srcId="{2960C7AF-2A14-4518-86C5-6F08DD0F65F7}" destId="{A6BF1EB1-377D-4121-8118-F8B1126A59E5}" srcOrd="1" destOrd="0" parTransId="{DC1EB4AD-E511-4912-AFAA-2EEBE2266C32}" sibTransId="{108525B2-E4B3-4023-AD92-B98F3A273CFB}"/>
    <dgm:cxn modelId="{98965849-8BF1-4FCA-9249-C16D47565FF2}" srcId="{2960C7AF-2A14-4518-86C5-6F08DD0F65F7}" destId="{F7F29211-E063-4629-8BB6-0DF52AB7C9DC}" srcOrd="4" destOrd="0" parTransId="{DB8B9044-712E-4E56-9068-20D0903A8041}" sibTransId="{B2902085-1117-4E2F-B46E-43733255AC89}"/>
    <dgm:cxn modelId="{ECA59B49-A2FA-44BF-B2DE-0B53FD80B9BC}" srcId="{2960C7AF-2A14-4518-86C5-6F08DD0F65F7}" destId="{0A1FFAA5-1B66-4D90-ADA2-18AEC35BF98F}" srcOrd="3" destOrd="0" parTransId="{6C9D349E-1BE3-4B7D-A1AA-BE3EBCAC60A5}" sibTransId="{1A268301-7AF9-4B1C-81EA-203531BDA4A4}"/>
    <dgm:cxn modelId="{A34BBB56-CA1F-4E1B-9131-2A13D22406C4}" srcId="{2960C7AF-2A14-4518-86C5-6F08DD0F65F7}" destId="{56D32C1E-FE1E-44F6-83F8-5DA4539A7E4D}" srcOrd="0" destOrd="0" parTransId="{60FF3457-BA4E-481F-A341-D86243819E41}" sibTransId="{985F4F51-71E8-4B99-8FE2-9ED3AFB59C4F}"/>
    <dgm:cxn modelId="{3BA7709E-B885-47BA-8ED9-F0AD711950F8}" type="presOf" srcId="{F7F29211-E063-4629-8BB6-0DF52AB7C9DC}" destId="{5EE1AAA0-1D5B-401D-BBAD-5DE74377533E}" srcOrd="0" destOrd="0" presId="urn:microsoft.com/office/officeart/2008/layout/LinedList"/>
    <dgm:cxn modelId="{1CE402AA-42C3-407C-9832-68F44E7E1B20}" type="presOf" srcId="{A6BF1EB1-377D-4121-8118-F8B1126A59E5}" destId="{147B96F3-534B-48D4-B653-9FFD3AE84D49}" srcOrd="0" destOrd="0" presId="urn:microsoft.com/office/officeart/2008/layout/LinedList"/>
    <dgm:cxn modelId="{0EBFEDAC-6F01-4D5B-874F-A73E74D13F91}" type="presOf" srcId="{56D32C1E-FE1E-44F6-83F8-5DA4539A7E4D}" destId="{8BDC3525-820F-4A14-9354-62E02EA608DF}" srcOrd="0" destOrd="0" presId="urn:microsoft.com/office/officeart/2008/layout/LinedList"/>
    <dgm:cxn modelId="{14B8BBB1-375F-415F-A76B-0E19E86EE661}" type="presOf" srcId="{608C5B75-ED39-470D-9CA5-B4744BFCB363}" destId="{9EA08E5E-9113-4C41-81F9-4A5B0A3D4584}" srcOrd="0" destOrd="0" presId="urn:microsoft.com/office/officeart/2008/layout/LinedList"/>
    <dgm:cxn modelId="{91C724B4-F9D8-4144-BBBE-2D447A557D46}" srcId="{2960C7AF-2A14-4518-86C5-6F08DD0F65F7}" destId="{608C5B75-ED39-470D-9CA5-B4744BFCB363}" srcOrd="2" destOrd="0" parTransId="{74327363-E726-4A70-B917-EF810E2B326C}" sibTransId="{7810E484-0743-4195-AEB3-5FE3254ED08B}"/>
    <dgm:cxn modelId="{5F3130BB-0592-450A-9E50-2C60823BB956}" type="presOf" srcId="{2960C7AF-2A14-4518-86C5-6F08DD0F65F7}" destId="{89DF6C18-08C3-46D0-A1ED-0258BDDE4D79}" srcOrd="0" destOrd="0" presId="urn:microsoft.com/office/officeart/2008/layout/LinedList"/>
    <dgm:cxn modelId="{60C486BB-C178-4866-9C11-CCEF37A54D04}" type="presOf" srcId="{0A1FFAA5-1B66-4D90-ADA2-18AEC35BF98F}" destId="{FCA7B05E-3956-45E2-8D53-E7CBD690D4E3}" srcOrd="0" destOrd="0" presId="urn:microsoft.com/office/officeart/2008/layout/LinedList"/>
    <dgm:cxn modelId="{E06D51D5-1D72-4691-846A-27049270EFA1}" srcId="{2960C7AF-2A14-4518-86C5-6F08DD0F65F7}" destId="{3B51FFC2-A0D4-45B3-A59C-476ACE4F4015}" srcOrd="5" destOrd="0" parTransId="{13B9F838-1B61-4D67-9CAE-354994272F46}" sibTransId="{C48CF97F-3DB3-4E44-95E3-27923C05AE1E}"/>
    <dgm:cxn modelId="{6D06AE6E-82B3-4676-B4CC-75D7779A73D1}" type="presParOf" srcId="{89DF6C18-08C3-46D0-A1ED-0258BDDE4D79}" destId="{E0C95AC8-B56D-4D6C-9003-CDDF7ED1D738}" srcOrd="0" destOrd="0" presId="urn:microsoft.com/office/officeart/2008/layout/LinedList"/>
    <dgm:cxn modelId="{78E5BAF1-2576-4078-BB19-8CFB3E57CC40}" type="presParOf" srcId="{89DF6C18-08C3-46D0-A1ED-0258BDDE4D79}" destId="{81322CE3-9600-468F-A456-343F93B9A435}" srcOrd="1" destOrd="0" presId="urn:microsoft.com/office/officeart/2008/layout/LinedList"/>
    <dgm:cxn modelId="{8AA31791-DA2B-4F1F-B70B-7C597A196FB8}" type="presParOf" srcId="{81322CE3-9600-468F-A456-343F93B9A435}" destId="{8BDC3525-820F-4A14-9354-62E02EA608DF}" srcOrd="0" destOrd="0" presId="urn:microsoft.com/office/officeart/2008/layout/LinedList"/>
    <dgm:cxn modelId="{D13AAA94-265E-4DE5-8578-40DE3CBCF3C6}" type="presParOf" srcId="{81322CE3-9600-468F-A456-343F93B9A435}" destId="{636ABC92-50C5-410C-8384-0E52C7293D3E}" srcOrd="1" destOrd="0" presId="urn:microsoft.com/office/officeart/2008/layout/LinedList"/>
    <dgm:cxn modelId="{4FA61016-EAE4-4A34-8278-3B242C52AC3D}" type="presParOf" srcId="{89DF6C18-08C3-46D0-A1ED-0258BDDE4D79}" destId="{178AFFBA-5344-4315-8622-078CF6B2FE50}" srcOrd="2" destOrd="0" presId="urn:microsoft.com/office/officeart/2008/layout/LinedList"/>
    <dgm:cxn modelId="{4F07FE57-B43F-4259-9617-363287B7C53F}" type="presParOf" srcId="{89DF6C18-08C3-46D0-A1ED-0258BDDE4D79}" destId="{E1072780-520B-42BC-ABF6-9D5B4984D089}" srcOrd="3" destOrd="0" presId="urn:microsoft.com/office/officeart/2008/layout/LinedList"/>
    <dgm:cxn modelId="{DE208383-2F48-4DFF-BC91-27C85EF814C5}" type="presParOf" srcId="{E1072780-520B-42BC-ABF6-9D5B4984D089}" destId="{147B96F3-534B-48D4-B653-9FFD3AE84D49}" srcOrd="0" destOrd="0" presId="urn:microsoft.com/office/officeart/2008/layout/LinedList"/>
    <dgm:cxn modelId="{5ED78741-4757-4337-810A-B791A2D2D3CB}" type="presParOf" srcId="{E1072780-520B-42BC-ABF6-9D5B4984D089}" destId="{B2F5E683-7A84-4D08-83CA-81DF011B570D}" srcOrd="1" destOrd="0" presId="urn:microsoft.com/office/officeart/2008/layout/LinedList"/>
    <dgm:cxn modelId="{51733DCB-D31B-4D82-BD44-0540182A363E}" type="presParOf" srcId="{89DF6C18-08C3-46D0-A1ED-0258BDDE4D79}" destId="{E4F4F9F4-8A8D-46BD-967E-7642A27C0605}" srcOrd="4" destOrd="0" presId="urn:microsoft.com/office/officeart/2008/layout/LinedList"/>
    <dgm:cxn modelId="{174099DF-7BE5-4AC4-A82F-C5670BC19E3C}" type="presParOf" srcId="{89DF6C18-08C3-46D0-A1ED-0258BDDE4D79}" destId="{A877BF41-AC0D-46D7-B283-0588D4B4D192}" srcOrd="5" destOrd="0" presId="urn:microsoft.com/office/officeart/2008/layout/LinedList"/>
    <dgm:cxn modelId="{3BB98CEE-9F6F-4D3F-A460-55D8A86786C6}" type="presParOf" srcId="{A877BF41-AC0D-46D7-B283-0588D4B4D192}" destId="{9EA08E5E-9113-4C41-81F9-4A5B0A3D4584}" srcOrd="0" destOrd="0" presId="urn:microsoft.com/office/officeart/2008/layout/LinedList"/>
    <dgm:cxn modelId="{91F15645-0424-4351-A47E-C11BE2794A80}" type="presParOf" srcId="{A877BF41-AC0D-46D7-B283-0588D4B4D192}" destId="{7F7DE1EA-55A1-4F00-9766-F8865A02F508}" srcOrd="1" destOrd="0" presId="urn:microsoft.com/office/officeart/2008/layout/LinedList"/>
    <dgm:cxn modelId="{FE9C7F3E-0446-4B44-84B4-D8DF1E67CFDB}" type="presParOf" srcId="{89DF6C18-08C3-46D0-A1ED-0258BDDE4D79}" destId="{61F14EF1-9CFF-4B09-B44F-D14C42DCF952}" srcOrd="6" destOrd="0" presId="urn:microsoft.com/office/officeart/2008/layout/LinedList"/>
    <dgm:cxn modelId="{656068D1-59E4-46AF-A89B-BCB68425B4B2}" type="presParOf" srcId="{89DF6C18-08C3-46D0-A1ED-0258BDDE4D79}" destId="{C14A17C8-6158-4876-B368-650454481BAB}" srcOrd="7" destOrd="0" presId="urn:microsoft.com/office/officeart/2008/layout/LinedList"/>
    <dgm:cxn modelId="{7C7C0339-1AC1-4921-B699-ACB4BF4DF3D0}" type="presParOf" srcId="{C14A17C8-6158-4876-B368-650454481BAB}" destId="{FCA7B05E-3956-45E2-8D53-E7CBD690D4E3}" srcOrd="0" destOrd="0" presId="urn:microsoft.com/office/officeart/2008/layout/LinedList"/>
    <dgm:cxn modelId="{B4263E46-F8BD-405F-8E77-5B1459AD005D}" type="presParOf" srcId="{C14A17C8-6158-4876-B368-650454481BAB}" destId="{73EBCF5E-6105-4764-978F-3595827C736D}" srcOrd="1" destOrd="0" presId="urn:microsoft.com/office/officeart/2008/layout/LinedList"/>
    <dgm:cxn modelId="{15E09B13-D5F8-4236-A534-F558A1A0F66B}" type="presParOf" srcId="{89DF6C18-08C3-46D0-A1ED-0258BDDE4D79}" destId="{F0F3070D-6175-4542-9B3B-2C98CC9034B8}" srcOrd="8" destOrd="0" presId="urn:microsoft.com/office/officeart/2008/layout/LinedList"/>
    <dgm:cxn modelId="{D14F30DD-731B-4AD9-B96D-D4320D23E23F}" type="presParOf" srcId="{89DF6C18-08C3-46D0-A1ED-0258BDDE4D79}" destId="{19114FCA-0775-45BE-B2EA-91CE49665273}" srcOrd="9" destOrd="0" presId="urn:microsoft.com/office/officeart/2008/layout/LinedList"/>
    <dgm:cxn modelId="{AA6795B8-A94B-4D44-9023-707EBE80EFD6}" type="presParOf" srcId="{19114FCA-0775-45BE-B2EA-91CE49665273}" destId="{5EE1AAA0-1D5B-401D-BBAD-5DE74377533E}" srcOrd="0" destOrd="0" presId="urn:microsoft.com/office/officeart/2008/layout/LinedList"/>
    <dgm:cxn modelId="{5F95665B-716B-4C84-AFE5-735E95724510}" type="presParOf" srcId="{19114FCA-0775-45BE-B2EA-91CE49665273}" destId="{94F9491A-BD07-4E67-A55F-F1C88F987E7C}" srcOrd="1" destOrd="0" presId="urn:microsoft.com/office/officeart/2008/layout/LinedList"/>
    <dgm:cxn modelId="{965C9D99-16EA-4685-BD15-F591CA2D12E2}" type="presParOf" srcId="{89DF6C18-08C3-46D0-A1ED-0258BDDE4D79}" destId="{3C96FDCB-2D13-41E9-8B95-CA269D5C7A78}" srcOrd="10" destOrd="0" presId="urn:microsoft.com/office/officeart/2008/layout/LinedList"/>
    <dgm:cxn modelId="{D8B76340-5272-4C60-8849-EE39E6F04E61}" type="presParOf" srcId="{89DF6C18-08C3-46D0-A1ED-0258BDDE4D79}" destId="{78FF04B8-876D-458E-9E14-2814C9EDE870}" srcOrd="11" destOrd="0" presId="urn:microsoft.com/office/officeart/2008/layout/LinedList"/>
    <dgm:cxn modelId="{5C4C8213-7033-4D85-8D4D-4FE07E3F877E}" type="presParOf" srcId="{78FF04B8-876D-458E-9E14-2814C9EDE870}" destId="{A993C3E0-6784-4A5F-ACE8-6602827DC0D7}" srcOrd="0" destOrd="0" presId="urn:microsoft.com/office/officeart/2008/layout/LinedList"/>
    <dgm:cxn modelId="{3712E6FC-6B22-427C-A3DC-0C1B1B545451}" type="presParOf" srcId="{78FF04B8-876D-458E-9E14-2814C9EDE870}" destId="{14E1ACF5-C759-4381-93DA-B307FD81DA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0704F-027F-4E82-8A7E-780F4F8D476C}">
      <dsp:nvSpPr>
        <dsp:cNvPr id="0" name=""/>
        <dsp:cNvSpPr/>
      </dsp:nvSpPr>
      <dsp:spPr>
        <a:xfrm>
          <a:off x="0" y="59912"/>
          <a:ext cx="6045200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Abak - </a:t>
          </a:r>
          <a:r>
            <a:rPr lang="en-US" sz="3800" kern="1200" dirty="0" err="1"/>
            <a:t>ploča</a:t>
          </a:r>
          <a:r>
            <a:rPr lang="en-US" sz="3800" kern="1200" dirty="0"/>
            <a:t> za </a:t>
          </a:r>
          <a:r>
            <a:rPr lang="en-US" sz="3800" kern="1200" dirty="0" err="1"/>
            <a:t>računanje</a:t>
          </a:r>
        </a:p>
      </dsp:txBody>
      <dsp:txXfrm>
        <a:off x="73792" y="133704"/>
        <a:ext cx="5897616" cy="1364056"/>
      </dsp:txXfrm>
    </dsp:sp>
    <dsp:sp modelId="{6F2EF6BC-14A7-4FBF-A238-2471DE3E2690}">
      <dsp:nvSpPr>
        <dsp:cNvPr id="0" name=""/>
        <dsp:cNvSpPr/>
      </dsp:nvSpPr>
      <dsp:spPr>
        <a:xfrm>
          <a:off x="0" y="1680992"/>
          <a:ext cx="6045200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Nastao</a:t>
          </a:r>
          <a:r>
            <a:rPr lang="en-US" sz="3800" kern="1200" dirty="0"/>
            <a:t> </a:t>
          </a:r>
          <a:r>
            <a:rPr lang="en-US" sz="3800" kern="1200" dirty="0" err="1"/>
            <a:t>na</a:t>
          </a:r>
          <a:r>
            <a:rPr lang="en-US" sz="3800" kern="1200" dirty="0"/>
            <a:t> </a:t>
          </a:r>
          <a:r>
            <a:rPr lang="en-US" sz="3800" kern="1200" dirty="0" err="1"/>
            <a:t>dalekom</a:t>
          </a:r>
          <a:r>
            <a:rPr lang="en-US" sz="3800" kern="1200" dirty="0"/>
            <a:t> </a:t>
          </a:r>
          <a:r>
            <a:rPr lang="en-US" sz="3800" kern="1200" dirty="0" err="1"/>
            <a:t>istoku</a:t>
          </a:r>
          <a:r>
            <a:rPr lang="en-US" sz="3800" kern="1200" dirty="0">
              <a:latin typeface="Avenir Next LT Pro Light"/>
            </a:rPr>
            <a:t> </a:t>
          </a:r>
          <a:r>
            <a:rPr lang="en-US" sz="3800" kern="1200" dirty="0" err="1">
              <a:latin typeface="Avenir Next LT Pro Light"/>
            </a:rPr>
            <a:t>prije</a:t>
          </a:r>
          <a:r>
            <a:rPr lang="en-US" sz="3800" kern="1200" dirty="0">
              <a:latin typeface="Avenir Next LT Pro Light"/>
            </a:rPr>
            <a:t> 5000.g.</a:t>
          </a:r>
          <a:endParaRPr lang="en-US" sz="3800" kern="1200" dirty="0"/>
        </a:p>
      </dsp:txBody>
      <dsp:txXfrm>
        <a:off x="73792" y="1754784"/>
        <a:ext cx="5897616" cy="1364056"/>
      </dsp:txXfrm>
    </dsp:sp>
    <dsp:sp modelId="{0B6D1B8B-576F-4860-AC7D-9A9DC9AE9DF6}">
      <dsp:nvSpPr>
        <dsp:cNvPr id="0" name=""/>
        <dsp:cNvSpPr/>
      </dsp:nvSpPr>
      <dsp:spPr>
        <a:xfrm>
          <a:off x="0" y="3302072"/>
          <a:ext cx="6045200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Služi</a:t>
          </a:r>
          <a:r>
            <a:rPr lang="en-US" sz="3800" kern="1200" dirty="0"/>
            <a:t> za </a:t>
          </a:r>
          <a:r>
            <a:rPr lang="en-US" sz="3800" kern="1200" dirty="0" err="1"/>
            <a:t>zbrajanje</a:t>
          </a:r>
          <a:r>
            <a:rPr lang="en-US" sz="3800" kern="1200" dirty="0"/>
            <a:t> </a:t>
          </a:r>
          <a:r>
            <a:rPr lang="en-US" sz="3800" kern="1200" dirty="0" err="1"/>
            <a:t>i</a:t>
          </a:r>
          <a:r>
            <a:rPr lang="en-US" sz="3800" kern="1200" dirty="0"/>
            <a:t> </a:t>
          </a:r>
          <a:r>
            <a:rPr lang="en-US" sz="3800" kern="1200" dirty="0" err="1"/>
            <a:t>oduzimanje</a:t>
          </a:r>
        </a:p>
      </dsp:txBody>
      <dsp:txXfrm>
        <a:off x="73792" y="3375864"/>
        <a:ext cx="5897616" cy="136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1D224-B11F-4CBF-9713-031451E3F06F}">
      <dsp:nvSpPr>
        <dsp:cNvPr id="0" name=""/>
        <dsp:cNvSpPr/>
      </dsp:nvSpPr>
      <dsp:spPr>
        <a:xfrm>
          <a:off x="0" y="337984"/>
          <a:ext cx="6045200" cy="995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>
              <a:solidFill>
                <a:schemeClr val="bg1"/>
              </a:solidFill>
              <a:latin typeface="Gill Sans MT"/>
            </a:rPr>
            <a:t>Da Vinci – 1500. skicirao prvo mehaničko računalo</a:t>
          </a:r>
        </a:p>
      </dsp:txBody>
      <dsp:txXfrm>
        <a:off x="48592" y="386576"/>
        <a:ext cx="5948016" cy="898230"/>
      </dsp:txXfrm>
    </dsp:sp>
    <dsp:sp modelId="{9D62E3A5-1066-48D4-A0D7-C718F9410A3C}">
      <dsp:nvSpPr>
        <dsp:cNvPr id="0" name=""/>
        <dsp:cNvSpPr/>
      </dsp:nvSpPr>
      <dsp:spPr>
        <a:xfrm>
          <a:off x="0" y="1405398"/>
          <a:ext cx="6045200" cy="995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>
              <a:solidFill>
                <a:schemeClr val="bg1"/>
              </a:solidFill>
              <a:latin typeface="Gill Sans MT"/>
            </a:rPr>
            <a:t>Wilhelm Shickard – 1623. izumio prvo mehaničko računalo</a:t>
          </a:r>
        </a:p>
      </dsp:txBody>
      <dsp:txXfrm>
        <a:off x="48592" y="1453990"/>
        <a:ext cx="5948016" cy="898230"/>
      </dsp:txXfrm>
    </dsp:sp>
    <dsp:sp modelId="{14D66736-9472-4498-9B5F-5160656A45D4}">
      <dsp:nvSpPr>
        <dsp:cNvPr id="0" name=""/>
        <dsp:cNvSpPr/>
      </dsp:nvSpPr>
      <dsp:spPr>
        <a:xfrm>
          <a:off x="0" y="2472812"/>
          <a:ext cx="6045200" cy="995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>
              <a:solidFill>
                <a:schemeClr val="bg1"/>
              </a:solidFill>
              <a:latin typeface="Calibri"/>
              <a:cs typeface="Calibri"/>
            </a:rPr>
            <a:t> B. Pascal – Pascalina – 1642. mehanički stroj koji je zbrajao i oduzimao velike brojeve</a:t>
          </a:r>
          <a:endParaRPr lang="hr-HR" sz="2500" kern="1200" dirty="0">
            <a:solidFill>
              <a:schemeClr val="bg1"/>
            </a:solidFill>
            <a:latin typeface="Gill Sans MT"/>
          </a:endParaRPr>
        </a:p>
      </dsp:txBody>
      <dsp:txXfrm>
        <a:off x="48592" y="2521404"/>
        <a:ext cx="5948016" cy="898230"/>
      </dsp:txXfrm>
    </dsp:sp>
    <dsp:sp modelId="{020D6071-5915-4A32-BFF6-EBADAE1BF9F2}">
      <dsp:nvSpPr>
        <dsp:cNvPr id="0" name=""/>
        <dsp:cNvSpPr/>
      </dsp:nvSpPr>
      <dsp:spPr>
        <a:xfrm>
          <a:off x="0" y="3540226"/>
          <a:ext cx="6045200" cy="995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>
              <a:solidFill>
                <a:schemeClr val="bg1"/>
              </a:solidFill>
              <a:latin typeface="Gill Sans MT"/>
            </a:rPr>
            <a:t>G. W. von </a:t>
          </a:r>
          <a:r>
            <a:rPr lang="hr-HR" sz="2500" kern="1200" dirty="0" err="1">
              <a:solidFill>
                <a:schemeClr val="bg1"/>
              </a:solidFill>
              <a:latin typeface="Gill Sans MT"/>
            </a:rPr>
            <a:t>Leiblinz</a:t>
          </a:r>
          <a:r>
            <a:rPr lang="hr-HR" sz="2500" kern="1200" dirty="0">
              <a:solidFill>
                <a:schemeClr val="bg1"/>
              </a:solidFill>
              <a:latin typeface="Gill Sans MT"/>
            </a:rPr>
            <a:t> – 1694. mehaničko računalo 4 aritmetičke radnje </a:t>
          </a:r>
        </a:p>
      </dsp:txBody>
      <dsp:txXfrm>
        <a:off x="48592" y="3588818"/>
        <a:ext cx="5948016" cy="898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1D128-3D26-4EDD-B043-24BCFF86776C}">
      <dsp:nvSpPr>
        <dsp:cNvPr id="0" name=""/>
        <dsp:cNvSpPr/>
      </dsp:nvSpPr>
      <dsp:spPr>
        <a:xfrm>
          <a:off x="0" y="25172"/>
          <a:ext cx="6045200" cy="115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/>
              </a:solidFill>
              <a:latin typeface="Gill Sans MT"/>
            </a:rPr>
            <a:t>Herman </a:t>
          </a:r>
          <a:r>
            <a:rPr lang="hr-HR" sz="2200" kern="1200" dirty="0" err="1">
              <a:solidFill>
                <a:schemeClr val="bg1"/>
              </a:solidFill>
              <a:latin typeface="Gill Sans MT"/>
            </a:rPr>
            <a:t>Hollerith</a:t>
          </a:r>
          <a:r>
            <a:rPr lang="hr-HR" sz="2200" kern="1200" dirty="0">
              <a:solidFill>
                <a:schemeClr val="bg1"/>
              </a:solidFill>
              <a:latin typeface="Gill Sans MT"/>
            </a:rPr>
            <a:t> – </a:t>
          </a:r>
          <a:r>
            <a:rPr lang="hr-HR" sz="2200" b="1" kern="1200" dirty="0">
              <a:solidFill>
                <a:schemeClr val="bg1"/>
              </a:solidFill>
              <a:latin typeface="Gill Sans MT"/>
            </a:rPr>
            <a:t>1891. </a:t>
          </a:r>
          <a:r>
            <a:rPr lang="hr-HR" sz="2200" b="1" kern="1200" dirty="0" err="1">
              <a:solidFill>
                <a:schemeClr val="bg1"/>
              </a:solidFill>
              <a:latin typeface="Gill Sans MT"/>
            </a:rPr>
            <a:t>sortirni</a:t>
          </a:r>
          <a:r>
            <a:rPr lang="hr-HR" sz="2200" b="1" kern="1200" dirty="0">
              <a:solidFill>
                <a:schemeClr val="bg1"/>
              </a:solidFill>
              <a:latin typeface="Gill Sans MT"/>
            </a:rPr>
            <a:t> stroj</a:t>
          </a:r>
          <a:r>
            <a:rPr lang="hr-HR" sz="2200" kern="1200" dirty="0">
              <a:solidFill>
                <a:schemeClr val="bg1"/>
              </a:solidFill>
              <a:latin typeface="Gill Sans MT"/>
            </a:rPr>
            <a:t> - električne veze, prvi popis stanovništva SAD-a, osnivač IBM (TMC)</a:t>
          </a:r>
        </a:p>
      </dsp:txBody>
      <dsp:txXfrm>
        <a:off x="56544" y="81716"/>
        <a:ext cx="5932112" cy="1045212"/>
      </dsp:txXfrm>
    </dsp:sp>
    <dsp:sp modelId="{F1414D88-3625-4F01-9E78-33FD24AD7069}">
      <dsp:nvSpPr>
        <dsp:cNvPr id="0" name=""/>
        <dsp:cNvSpPr/>
      </dsp:nvSpPr>
      <dsp:spPr>
        <a:xfrm>
          <a:off x="0" y="1246832"/>
          <a:ext cx="6045200" cy="115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/>
              </a:solidFill>
              <a:latin typeface="Gill Sans MT"/>
            </a:rPr>
            <a:t>Samuel Morse – razvio telegraf s relejima, binarni podaci; releji - puštaju i zaustavljaju struju</a:t>
          </a:r>
          <a:endParaRPr lang="hr-HR" sz="2200" kern="1200" dirty="0">
            <a:solidFill>
              <a:schemeClr val="bg1"/>
            </a:solidFill>
            <a:latin typeface="Avenir Next LT Pro Light"/>
          </a:endParaRPr>
        </a:p>
      </dsp:txBody>
      <dsp:txXfrm>
        <a:off x="56544" y="1303376"/>
        <a:ext cx="5932112" cy="1045212"/>
      </dsp:txXfrm>
    </dsp:sp>
    <dsp:sp modelId="{D78A853E-2D28-4B3B-BB7E-40CE5A3864FF}">
      <dsp:nvSpPr>
        <dsp:cNvPr id="0" name=""/>
        <dsp:cNvSpPr/>
      </dsp:nvSpPr>
      <dsp:spPr>
        <a:xfrm>
          <a:off x="0" y="2468492"/>
          <a:ext cx="6045200" cy="115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/>
              </a:solidFill>
              <a:latin typeface="Gill Sans MT"/>
            </a:rPr>
            <a:t>Alan Turing  – stroj koji može rješavati probleme kao danas</a:t>
          </a:r>
        </a:p>
      </dsp:txBody>
      <dsp:txXfrm>
        <a:off x="56544" y="2525036"/>
        <a:ext cx="5932112" cy="1045212"/>
      </dsp:txXfrm>
    </dsp:sp>
    <dsp:sp modelId="{D3C7611A-D0AB-4295-8F46-85D71C47939F}">
      <dsp:nvSpPr>
        <dsp:cNvPr id="0" name=""/>
        <dsp:cNvSpPr/>
      </dsp:nvSpPr>
      <dsp:spPr>
        <a:xfrm>
          <a:off x="0" y="3690152"/>
          <a:ext cx="6045200" cy="115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/>
              </a:solidFill>
              <a:latin typeface="Gill Sans MT"/>
            </a:rPr>
            <a:t>Konrad Zuse – Z3 – prvo programibilno računalo</a:t>
          </a:r>
        </a:p>
      </dsp:txBody>
      <dsp:txXfrm>
        <a:off x="56544" y="3746696"/>
        <a:ext cx="5932112" cy="1045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641E5-D0D3-4CC6-8B1E-4B5CF40695F8}">
      <dsp:nvSpPr>
        <dsp:cNvPr id="0" name=""/>
        <dsp:cNvSpPr/>
      </dsp:nvSpPr>
      <dsp:spPr>
        <a:xfrm>
          <a:off x="0" y="565352"/>
          <a:ext cx="6045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C7355-7DD1-4857-9351-343738A79077}">
      <dsp:nvSpPr>
        <dsp:cNvPr id="0" name=""/>
        <dsp:cNvSpPr/>
      </dsp:nvSpPr>
      <dsp:spPr>
        <a:xfrm>
          <a:off x="302260" y="19232"/>
          <a:ext cx="423164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46" tIns="0" rIns="159946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>
              <a:latin typeface="Gill Sans MT"/>
            </a:rPr>
            <a:t>Elektronske cijevi</a:t>
          </a:r>
        </a:p>
      </dsp:txBody>
      <dsp:txXfrm>
        <a:off x="355579" y="72551"/>
        <a:ext cx="4125002" cy="985602"/>
      </dsp:txXfrm>
    </dsp:sp>
    <dsp:sp modelId="{7A16D473-5E6B-4488-B490-AF228BB330C3}">
      <dsp:nvSpPr>
        <dsp:cNvPr id="0" name=""/>
        <dsp:cNvSpPr/>
      </dsp:nvSpPr>
      <dsp:spPr>
        <a:xfrm>
          <a:off x="0" y="2243672"/>
          <a:ext cx="6045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EE210-019A-4BA4-9348-9C688E97EED7}">
      <dsp:nvSpPr>
        <dsp:cNvPr id="0" name=""/>
        <dsp:cNvSpPr/>
      </dsp:nvSpPr>
      <dsp:spPr>
        <a:xfrm>
          <a:off x="302260" y="1697552"/>
          <a:ext cx="423164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46" tIns="0" rIns="159946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>
              <a:latin typeface="Gill Sans MT"/>
            </a:rPr>
            <a:t>Strojni jezik</a:t>
          </a:r>
        </a:p>
      </dsp:txBody>
      <dsp:txXfrm>
        <a:off x="355579" y="1750871"/>
        <a:ext cx="4125002" cy="985602"/>
      </dsp:txXfrm>
    </dsp:sp>
    <dsp:sp modelId="{0F28DDC4-C6AF-4B4B-BC26-5A7AFF30365C}">
      <dsp:nvSpPr>
        <dsp:cNvPr id="0" name=""/>
        <dsp:cNvSpPr/>
      </dsp:nvSpPr>
      <dsp:spPr>
        <a:xfrm>
          <a:off x="0" y="3921992"/>
          <a:ext cx="6045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84B88-5213-4C90-B850-AF2227A270EC}">
      <dsp:nvSpPr>
        <dsp:cNvPr id="0" name=""/>
        <dsp:cNvSpPr/>
      </dsp:nvSpPr>
      <dsp:spPr>
        <a:xfrm>
          <a:off x="302260" y="3375872"/>
          <a:ext cx="423164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46" tIns="0" rIns="159946" bIns="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>
              <a:latin typeface="Gill Sans MT"/>
            </a:rPr>
            <a:t>ENIAC 1946.</a:t>
          </a:r>
        </a:p>
      </dsp:txBody>
      <dsp:txXfrm>
        <a:off x="355579" y="3429191"/>
        <a:ext cx="4125002" cy="985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3E16-4649-4831-A45A-E11E7621615E}">
      <dsp:nvSpPr>
        <dsp:cNvPr id="0" name=""/>
        <dsp:cNvSpPr/>
      </dsp:nvSpPr>
      <dsp:spPr>
        <a:xfrm>
          <a:off x="0" y="749852"/>
          <a:ext cx="6045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latin typeface="Gill Sans MT"/>
            </a:rPr>
            <a:t>Tranzistori</a:t>
          </a:r>
        </a:p>
      </dsp:txBody>
      <dsp:txXfrm>
        <a:off x="37696" y="787548"/>
        <a:ext cx="5969808" cy="696808"/>
      </dsp:txXfrm>
    </dsp:sp>
    <dsp:sp modelId="{18EEC144-DF8D-4A46-A18B-AD3F1B44E6EC}">
      <dsp:nvSpPr>
        <dsp:cNvPr id="0" name=""/>
        <dsp:cNvSpPr/>
      </dsp:nvSpPr>
      <dsp:spPr>
        <a:xfrm>
          <a:off x="0" y="1617092"/>
          <a:ext cx="6045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latin typeface="Gill Sans MT"/>
            </a:rPr>
            <a:t>TRADIC</a:t>
          </a:r>
        </a:p>
      </dsp:txBody>
      <dsp:txXfrm>
        <a:off x="37696" y="1654788"/>
        <a:ext cx="5969808" cy="696808"/>
      </dsp:txXfrm>
    </dsp:sp>
    <dsp:sp modelId="{A520EB66-EA5D-48D6-B3CD-521D05FE3081}">
      <dsp:nvSpPr>
        <dsp:cNvPr id="0" name=""/>
        <dsp:cNvSpPr/>
      </dsp:nvSpPr>
      <dsp:spPr>
        <a:xfrm>
          <a:off x="0" y="2484332"/>
          <a:ext cx="6045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latin typeface="Gill Sans MT"/>
            </a:rPr>
            <a:t>Programiranje-asembleri</a:t>
          </a:r>
        </a:p>
      </dsp:txBody>
      <dsp:txXfrm>
        <a:off x="37696" y="2522028"/>
        <a:ext cx="5969808" cy="696808"/>
      </dsp:txXfrm>
    </dsp:sp>
    <dsp:sp modelId="{1BCEAA38-EA52-41C1-8469-61677DA5687B}">
      <dsp:nvSpPr>
        <dsp:cNvPr id="0" name=""/>
        <dsp:cNvSpPr/>
      </dsp:nvSpPr>
      <dsp:spPr>
        <a:xfrm>
          <a:off x="0" y="3351572"/>
          <a:ext cx="6045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latin typeface="Gill Sans MT"/>
            </a:rPr>
            <a:t>Simbolički jezici (Fortran, </a:t>
          </a:r>
          <a:r>
            <a:rPr lang="hr-HR" sz="3300" kern="1200" dirty="0" err="1">
              <a:latin typeface="Gill Sans MT"/>
            </a:rPr>
            <a:t>Algol</a:t>
          </a:r>
          <a:r>
            <a:rPr lang="hr-HR" sz="3300" kern="1200" dirty="0">
              <a:latin typeface="Gill Sans MT"/>
            </a:rPr>
            <a:t>...)</a:t>
          </a:r>
        </a:p>
      </dsp:txBody>
      <dsp:txXfrm>
        <a:off x="37696" y="3389268"/>
        <a:ext cx="5969808" cy="696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61879-4F95-4198-B218-8299703754BF}">
      <dsp:nvSpPr>
        <dsp:cNvPr id="0" name=""/>
        <dsp:cNvSpPr/>
      </dsp:nvSpPr>
      <dsp:spPr>
        <a:xfrm>
          <a:off x="466" y="1264984"/>
          <a:ext cx="1637681" cy="1039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EF039F-F356-4C9B-B4C8-583FBB3A3BC0}">
      <dsp:nvSpPr>
        <dsp:cNvPr id="0" name=""/>
        <dsp:cNvSpPr/>
      </dsp:nvSpPr>
      <dsp:spPr>
        <a:xfrm>
          <a:off x="182431" y="1437850"/>
          <a:ext cx="1637681" cy="1039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Gill Sans MT"/>
            </a:rPr>
            <a:t>Jack </a:t>
          </a:r>
          <a:r>
            <a:rPr lang="hr-HR" sz="2000" kern="1200" dirty="0" err="1">
              <a:latin typeface="Gill Sans MT"/>
            </a:rPr>
            <a:t>Kilby</a:t>
          </a:r>
          <a:r>
            <a:rPr lang="hr-HR" sz="2000" kern="1200" dirty="0">
              <a:latin typeface="Gill Sans MT"/>
            </a:rPr>
            <a:t> - Integrirani krugovi</a:t>
          </a:r>
        </a:p>
      </dsp:txBody>
      <dsp:txXfrm>
        <a:off x="212889" y="1468308"/>
        <a:ext cx="1576765" cy="979011"/>
      </dsp:txXfrm>
    </dsp:sp>
    <dsp:sp modelId="{6CCA8AF1-53C7-446E-9796-5201A16F8623}">
      <dsp:nvSpPr>
        <dsp:cNvPr id="0" name=""/>
        <dsp:cNvSpPr/>
      </dsp:nvSpPr>
      <dsp:spPr>
        <a:xfrm>
          <a:off x="2002076" y="1264984"/>
          <a:ext cx="1637681" cy="1039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34797-6AFA-49FE-BD16-4F3425138232}">
      <dsp:nvSpPr>
        <dsp:cNvPr id="0" name=""/>
        <dsp:cNvSpPr/>
      </dsp:nvSpPr>
      <dsp:spPr>
        <a:xfrm>
          <a:off x="2184041" y="1437850"/>
          <a:ext cx="1637681" cy="1039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Gill Sans MT"/>
            </a:rPr>
            <a:t>Operacijski sustavi</a:t>
          </a:r>
        </a:p>
      </dsp:txBody>
      <dsp:txXfrm>
        <a:off x="2214499" y="1468308"/>
        <a:ext cx="1576765" cy="9790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FAD04-B422-4DDE-A9F1-6828CCF4C595}">
      <dsp:nvSpPr>
        <dsp:cNvPr id="0" name=""/>
        <dsp:cNvSpPr/>
      </dsp:nvSpPr>
      <dsp:spPr>
        <a:xfrm>
          <a:off x="0" y="499832"/>
          <a:ext cx="60452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 dirty="0">
              <a:latin typeface="Gill Sans MT"/>
            </a:rPr>
            <a:t>Mikroprocesor</a:t>
          </a:r>
        </a:p>
      </dsp:txBody>
      <dsp:txXfrm>
        <a:off x="58257" y="558089"/>
        <a:ext cx="5928686" cy="1076886"/>
      </dsp:txXfrm>
    </dsp:sp>
    <dsp:sp modelId="{38D2BE44-BBE8-4AA6-90C2-4ACEFE3785C6}">
      <dsp:nvSpPr>
        <dsp:cNvPr id="0" name=""/>
        <dsp:cNvSpPr/>
      </dsp:nvSpPr>
      <dsp:spPr>
        <a:xfrm>
          <a:off x="0" y="1840112"/>
          <a:ext cx="60452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 dirty="0">
              <a:latin typeface="Gill Sans MT"/>
            </a:rPr>
            <a:t>Matične ploče</a:t>
          </a:r>
        </a:p>
      </dsp:txBody>
      <dsp:txXfrm>
        <a:off x="58257" y="1898369"/>
        <a:ext cx="5928686" cy="1076886"/>
      </dsp:txXfrm>
    </dsp:sp>
    <dsp:sp modelId="{748C6971-AA27-4DD6-9D6A-E4B490893206}">
      <dsp:nvSpPr>
        <dsp:cNvPr id="0" name=""/>
        <dsp:cNvSpPr/>
      </dsp:nvSpPr>
      <dsp:spPr>
        <a:xfrm>
          <a:off x="0" y="3180392"/>
          <a:ext cx="60452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 dirty="0">
              <a:latin typeface="Gill Sans MT"/>
            </a:rPr>
            <a:t>Viši programski jezici</a:t>
          </a:r>
        </a:p>
      </dsp:txBody>
      <dsp:txXfrm>
        <a:off x="58257" y="3238649"/>
        <a:ext cx="5928686" cy="10768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86CEE-B847-4481-9EB8-EA80A17EDC87}">
      <dsp:nvSpPr>
        <dsp:cNvPr id="0" name=""/>
        <dsp:cNvSpPr/>
      </dsp:nvSpPr>
      <dsp:spPr>
        <a:xfrm>
          <a:off x="0" y="659266"/>
          <a:ext cx="5138019" cy="12171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9D2C7-408B-4CC9-82DF-F31689DE8DB1}">
      <dsp:nvSpPr>
        <dsp:cNvPr id="0" name=""/>
        <dsp:cNvSpPr/>
      </dsp:nvSpPr>
      <dsp:spPr>
        <a:xfrm>
          <a:off x="368175" y="933116"/>
          <a:ext cx="669409" cy="6694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A24FC-FAD0-449D-B795-D91AF5A07D4A}">
      <dsp:nvSpPr>
        <dsp:cNvPr id="0" name=""/>
        <dsp:cNvSpPr/>
      </dsp:nvSpPr>
      <dsp:spPr>
        <a:xfrm>
          <a:off x="1405759" y="659266"/>
          <a:ext cx="3732259" cy="121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11" tIns="128811" rIns="128811" bIns="1288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>
              <a:latin typeface="Gill Sans MT"/>
            </a:rPr>
            <a:t>Roboti</a:t>
          </a:r>
        </a:p>
      </dsp:txBody>
      <dsp:txXfrm>
        <a:off x="1405759" y="659266"/>
        <a:ext cx="3732259" cy="1217108"/>
      </dsp:txXfrm>
    </dsp:sp>
    <dsp:sp modelId="{F922EEF3-B79C-40B3-8CB8-DA1FCAB41C8C}">
      <dsp:nvSpPr>
        <dsp:cNvPr id="0" name=""/>
        <dsp:cNvSpPr/>
      </dsp:nvSpPr>
      <dsp:spPr>
        <a:xfrm>
          <a:off x="0" y="2180652"/>
          <a:ext cx="5138019" cy="12171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4357F-0B3B-46EC-A37A-96C295791563}">
      <dsp:nvSpPr>
        <dsp:cNvPr id="0" name=""/>
        <dsp:cNvSpPr/>
      </dsp:nvSpPr>
      <dsp:spPr>
        <a:xfrm>
          <a:off x="368175" y="2454501"/>
          <a:ext cx="669409" cy="6694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736E-2E15-468F-B95A-84C7FA4941F5}">
      <dsp:nvSpPr>
        <dsp:cNvPr id="0" name=""/>
        <dsp:cNvSpPr/>
      </dsp:nvSpPr>
      <dsp:spPr>
        <a:xfrm>
          <a:off x="1405759" y="2180652"/>
          <a:ext cx="3732259" cy="121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11" tIns="128811" rIns="128811" bIns="1288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>
              <a:latin typeface="Gill Sans MT"/>
            </a:rPr>
            <a:t>Umjetna inteligencija (AI)</a:t>
          </a:r>
        </a:p>
      </dsp:txBody>
      <dsp:txXfrm>
        <a:off x="1405759" y="2180652"/>
        <a:ext cx="3732259" cy="12171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95AC8-B56D-4D6C-9003-CDDF7ED1D738}">
      <dsp:nvSpPr>
        <dsp:cNvPr id="0" name=""/>
        <dsp:cNvSpPr/>
      </dsp:nvSpPr>
      <dsp:spPr>
        <a:xfrm>
          <a:off x="0" y="2030"/>
          <a:ext cx="4995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C3525-820F-4A14-9354-62E02EA608DF}">
      <dsp:nvSpPr>
        <dsp:cNvPr id="0" name=""/>
        <dsp:cNvSpPr/>
      </dsp:nvSpPr>
      <dsp:spPr>
        <a:xfrm>
          <a:off x="0" y="2030"/>
          <a:ext cx="4995863" cy="69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latin typeface="Gill Sans MT"/>
            </a:rPr>
            <a:t>Računalo :</a:t>
          </a:r>
        </a:p>
      </dsp:txBody>
      <dsp:txXfrm>
        <a:off x="0" y="2030"/>
        <a:ext cx="4995863" cy="692267"/>
      </dsp:txXfrm>
    </dsp:sp>
    <dsp:sp modelId="{178AFFBA-5344-4315-8622-078CF6B2FE50}">
      <dsp:nvSpPr>
        <dsp:cNvPr id="0" name=""/>
        <dsp:cNvSpPr/>
      </dsp:nvSpPr>
      <dsp:spPr>
        <a:xfrm>
          <a:off x="0" y="694297"/>
          <a:ext cx="4995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B96F3-534B-48D4-B653-9FFD3AE84D49}">
      <dsp:nvSpPr>
        <dsp:cNvPr id="0" name=""/>
        <dsp:cNvSpPr/>
      </dsp:nvSpPr>
      <dsp:spPr>
        <a:xfrm>
          <a:off x="0" y="694297"/>
          <a:ext cx="4995863" cy="69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latin typeface="Gill Sans MT"/>
            </a:rPr>
            <a:t>Elektronički uređaj</a:t>
          </a:r>
        </a:p>
      </dsp:txBody>
      <dsp:txXfrm>
        <a:off x="0" y="694297"/>
        <a:ext cx="4995863" cy="692267"/>
      </dsp:txXfrm>
    </dsp:sp>
    <dsp:sp modelId="{E4F4F9F4-8A8D-46BD-967E-7642A27C0605}">
      <dsp:nvSpPr>
        <dsp:cNvPr id="0" name=""/>
        <dsp:cNvSpPr/>
      </dsp:nvSpPr>
      <dsp:spPr>
        <a:xfrm>
          <a:off x="0" y="1386564"/>
          <a:ext cx="4995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08E5E-9113-4C41-81F9-4A5B0A3D4584}">
      <dsp:nvSpPr>
        <dsp:cNvPr id="0" name=""/>
        <dsp:cNvSpPr/>
      </dsp:nvSpPr>
      <dsp:spPr>
        <a:xfrm>
          <a:off x="0" y="1386564"/>
          <a:ext cx="4995863" cy="69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latin typeface="Gill Sans MT"/>
            </a:rPr>
            <a:t>programibilno</a:t>
          </a:r>
        </a:p>
      </dsp:txBody>
      <dsp:txXfrm>
        <a:off x="0" y="1386564"/>
        <a:ext cx="4995863" cy="692267"/>
      </dsp:txXfrm>
    </dsp:sp>
    <dsp:sp modelId="{61F14EF1-9CFF-4B09-B44F-D14C42DCF952}">
      <dsp:nvSpPr>
        <dsp:cNvPr id="0" name=""/>
        <dsp:cNvSpPr/>
      </dsp:nvSpPr>
      <dsp:spPr>
        <a:xfrm>
          <a:off x="0" y="2078831"/>
          <a:ext cx="4995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7B05E-3956-45E2-8D53-E7CBD690D4E3}">
      <dsp:nvSpPr>
        <dsp:cNvPr id="0" name=""/>
        <dsp:cNvSpPr/>
      </dsp:nvSpPr>
      <dsp:spPr>
        <a:xfrm>
          <a:off x="0" y="2078831"/>
          <a:ext cx="4995863" cy="69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latin typeface="Gill Sans MT"/>
            </a:rPr>
            <a:t>Digitalno</a:t>
          </a:r>
        </a:p>
      </dsp:txBody>
      <dsp:txXfrm>
        <a:off x="0" y="2078831"/>
        <a:ext cx="4995863" cy="692267"/>
      </dsp:txXfrm>
    </dsp:sp>
    <dsp:sp modelId="{F0F3070D-6175-4542-9B3B-2C98CC9034B8}">
      <dsp:nvSpPr>
        <dsp:cNvPr id="0" name=""/>
        <dsp:cNvSpPr/>
      </dsp:nvSpPr>
      <dsp:spPr>
        <a:xfrm>
          <a:off x="0" y="2771098"/>
          <a:ext cx="4995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1AAA0-1D5B-401D-BBAD-5DE74377533E}">
      <dsp:nvSpPr>
        <dsp:cNvPr id="0" name=""/>
        <dsp:cNvSpPr/>
      </dsp:nvSpPr>
      <dsp:spPr>
        <a:xfrm>
          <a:off x="0" y="2771098"/>
          <a:ext cx="4995863" cy="69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latin typeface="Gill Sans MT"/>
            </a:rPr>
            <a:t>Automatsko</a:t>
          </a:r>
        </a:p>
      </dsp:txBody>
      <dsp:txXfrm>
        <a:off x="0" y="2771098"/>
        <a:ext cx="4995863" cy="692267"/>
      </dsp:txXfrm>
    </dsp:sp>
    <dsp:sp modelId="{3C96FDCB-2D13-41E9-8B95-CA269D5C7A78}">
      <dsp:nvSpPr>
        <dsp:cNvPr id="0" name=""/>
        <dsp:cNvSpPr/>
      </dsp:nvSpPr>
      <dsp:spPr>
        <a:xfrm>
          <a:off x="0" y="3463365"/>
          <a:ext cx="4995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3C3E0-6784-4A5F-ACE8-6602827DC0D7}">
      <dsp:nvSpPr>
        <dsp:cNvPr id="0" name=""/>
        <dsp:cNvSpPr/>
      </dsp:nvSpPr>
      <dsp:spPr>
        <a:xfrm>
          <a:off x="0" y="3463365"/>
          <a:ext cx="4995863" cy="69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latin typeface="Gill Sans MT"/>
            </a:rPr>
            <a:t>Interaktivno s okolinom</a:t>
          </a:r>
        </a:p>
      </dsp:txBody>
      <dsp:txXfrm>
        <a:off x="0" y="3463365"/>
        <a:ext cx="4995863" cy="692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CF7-838D-41F7-9297-B5F83BDCEB13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54754029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330A-4522-49F4-ACCE-A07321703478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96482786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DDF-A796-4D56-9973-341789785817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84377198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69DA-BCAC-469D-B81F-5CD529FD1EE6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62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B3F2-5297-4D62-BDB7-590764A696AF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962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AC0-A4F5-4A85-98AE-9E6BDD843B92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4386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58DF-B20E-4829-8712-7D40EB90064E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9153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2F2A-FD05-43F8-9927-AF9F6AA75EA1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0954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728-8AF2-421E-A3EE-3D32DADA7E63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4980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4D57-1513-4084-818F-075C9D0922CD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8912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DC6D-53F2-404B-944C-46E1F58C3149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8729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3716B609-2A26-46AA-B595-3671F5470576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69396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slow">
    <p:randomBar dir="vert"/>
  </p:transition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>
          <p15:clr>
            <a:srgbClr val="F26B43"/>
          </p15:clr>
        </p15:guide>
        <p15:guide id="2" pos="504">
          <p15:clr>
            <a:srgbClr val="F26B43"/>
          </p15:clr>
        </p15:guide>
        <p15:guide id="3" pos="7176">
          <p15:clr>
            <a:srgbClr val="F26B43"/>
          </p15:clr>
        </p15:guide>
        <p15:guide id="5" orient="horz" pos="1272">
          <p15:clr>
            <a:srgbClr val="F26B43"/>
          </p15:clr>
        </p15:guide>
        <p15:guide id="6" orient="horz" pos="1728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3432">
          <p15:clr>
            <a:srgbClr val="F26B43"/>
          </p15:clr>
        </p15:guide>
        <p15:guide id="9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forms.office.com/e/QAed2C8jEC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24" y="1676400"/>
            <a:ext cx="4495802" cy="273070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800" dirty="0" err="1">
                <a:latin typeface="Gill Sans MT"/>
              </a:rPr>
              <a:t>Osnovni</a:t>
            </a:r>
            <a:r>
              <a:rPr lang="en-US" sz="4800" dirty="0">
                <a:latin typeface="Gill Sans MT"/>
              </a:rPr>
              <a:t> </a:t>
            </a:r>
            <a:r>
              <a:rPr lang="en-US" sz="4800" dirty="0" err="1">
                <a:latin typeface="Gill Sans MT"/>
              </a:rPr>
              <a:t>pojmovi</a:t>
            </a:r>
            <a:r>
              <a:rPr lang="en-US" sz="4800" dirty="0">
                <a:latin typeface="Gill Sans MT"/>
              </a:rPr>
              <a:t> </a:t>
            </a:r>
            <a:r>
              <a:rPr lang="en-US" sz="4800" dirty="0" err="1">
                <a:latin typeface="Gill Sans MT"/>
              </a:rPr>
              <a:t>i</a:t>
            </a:r>
            <a:r>
              <a:rPr lang="en-US" sz="4800" dirty="0">
                <a:latin typeface="Gill Sans MT"/>
              </a:rPr>
              <a:t> </a:t>
            </a:r>
            <a:br>
              <a:rPr lang="hr-HR" sz="4800" dirty="0">
                <a:latin typeface="Gill Sans MT"/>
              </a:rPr>
            </a:br>
            <a:r>
              <a:rPr lang="en-US" sz="4800" dirty="0" err="1">
                <a:latin typeface="Gill Sans MT"/>
              </a:rPr>
              <a:t>razvoj</a:t>
            </a:r>
            <a:r>
              <a:rPr lang="en-US" sz="4800" dirty="0">
                <a:latin typeface="Gill Sans MT"/>
              </a:rPr>
              <a:t> </a:t>
            </a:r>
            <a:r>
              <a:rPr lang="hr-HR" sz="4800" dirty="0">
                <a:latin typeface="Gill Sans MT"/>
              </a:rPr>
              <a:t>računala</a:t>
            </a:r>
            <a:endParaRPr lang="hr-HR" sz="4800" dirty="0"/>
          </a:p>
        </p:txBody>
      </p:sp>
      <p:pic>
        <p:nvPicPr>
          <p:cNvPr id="5" name="Picture 4" descr="Rezultat slike za razvoj racunala">
            <a:extLst>
              <a:ext uri="{FF2B5EF4-FFF2-40B4-BE49-F238E27FC236}">
                <a16:creationId xmlns:a16="http://schemas.microsoft.com/office/drawing/2014/main" id="{590869AB-0068-B7AF-620B-83946D210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6" r="2" b="8245"/>
          <a:stretch/>
        </p:blipFill>
        <p:spPr>
          <a:xfrm>
            <a:off x="981074" y="990598"/>
            <a:ext cx="4657726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9C2D-EE57-4205-12A8-AAE927FB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171159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latin typeface="Gill Sans MT"/>
              </a:rPr>
              <a:t>4. </a:t>
            </a:r>
            <a:r>
              <a:rPr lang="hr-HR" sz="2200" dirty="0">
                <a:latin typeface="Gill Sans MT"/>
              </a:rPr>
              <a:t>Generacija</a:t>
            </a:r>
            <a:br>
              <a:rPr lang="hr-HR" sz="2200" dirty="0">
                <a:latin typeface="Gill Sans MT"/>
              </a:rPr>
            </a:br>
            <a:r>
              <a:rPr lang="hr-HR" sz="2200" dirty="0">
                <a:latin typeface="Gill Sans MT"/>
              </a:rPr>
              <a:t>1971-2014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24D28B3-7AA1-E4C8-3CC7-80624874DF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10188" y="987425"/>
          <a:ext cx="6045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zultat slike za mikroprocesor">
            <a:extLst>
              <a:ext uri="{FF2B5EF4-FFF2-40B4-BE49-F238E27FC236}">
                <a16:creationId xmlns:a16="http://schemas.microsoft.com/office/drawing/2014/main" id="{9B796C53-32DA-7084-F73F-926308259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392" y="2808265"/>
            <a:ext cx="4452736" cy="32484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2B25A07-6F2C-C05F-86C4-042AEB8ADAAA}"/>
              </a:ext>
            </a:extLst>
          </p:cNvPr>
          <p:cNvSpPr txBox="1">
            <a:spLocks/>
          </p:cNvSpPr>
          <p:nvPr/>
        </p:nvSpPr>
        <p:spPr>
          <a:xfrm>
            <a:off x="192806" y="354822"/>
            <a:ext cx="9625671" cy="536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7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sz="2400" dirty="0">
                <a:latin typeface="Gill Sans MT"/>
              </a:rPr>
              <a:t>ELEKTRONIČKA obrada podataka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C16DB7-94D7-467C-A3FE-B4CD0FC00433}"/>
              </a:ext>
            </a:extLst>
          </p:cNvPr>
          <p:cNvSpPr txBox="1">
            <a:spLocks/>
          </p:cNvSpPr>
          <p:nvPr/>
        </p:nvSpPr>
        <p:spPr>
          <a:xfrm>
            <a:off x="192806" y="354822"/>
            <a:ext cx="9625671" cy="536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7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sz="2400" dirty="0">
                <a:latin typeface="Gill Sans MT"/>
              </a:rPr>
              <a:t>ELEKTRONIČKA obrada podataka</a:t>
            </a:r>
          </a:p>
        </p:txBody>
      </p:sp>
    </p:spTree>
    <p:extLst>
      <p:ext uri="{BB962C8B-B14F-4D97-AF65-F5344CB8AC3E}">
        <p14:creationId xmlns:p14="http://schemas.microsoft.com/office/powerpoint/2010/main" val="194213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0D59-AF53-FAD2-DC98-99504C38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06" y="1047136"/>
            <a:ext cx="6189139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5. </a:t>
            </a:r>
            <a:r>
              <a:rPr lang="hr-HR" sz="3200" kern="1200" dirty="0">
                <a:latin typeface="Gill Sans MT"/>
              </a:rPr>
              <a:t>generacija</a:t>
            </a:r>
            <a:endParaRPr lang="hr-HR" sz="4400" kern="1200" dirty="0">
              <a:latin typeface="Gill Sans M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68A55-47E4-94D7-C749-B341A8E03A20}"/>
              </a:ext>
            </a:extLst>
          </p:cNvPr>
          <p:cNvSpPr>
            <a:spLocks/>
          </p:cNvSpPr>
          <p:nvPr/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AB9C8F9-E4AE-C59B-75C8-303ACD7D7EB2}"/>
              </a:ext>
            </a:extLst>
          </p:cNvPr>
          <p:cNvGraphicFramePr>
            <a:graphicFrameLocks/>
          </p:cNvGraphicFramePr>
          <p:nvPr/>
        </p:nvGraphicFramePr>
        <p:xfrm>
          <a:off x="5227042" y="1650222"/>
          <a:ext cx="5138019" cy="405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zultat slike za robot">
            <a:extLst>
              <a:ext uri="{FF2B5EF4-FFF2-40B4-BE49-F238E27FC236}">
                <a16:creationId xmlns:a16="http://schemas.microsoft.com/office/drawing/2014/main" id="{D62DA252-A10B-DF86-31AC-3D7379CFAB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328" y="1946680"/>
            <a:ext cx="3103223" cy="2102241"/>
          </a:xfrm>
          <a:prstGeom prst="rect">
            <a:avLst/>
          </a:prstGeom>
        </p:spPr>
      </p:pic>
      <p:pic>
        <p:nvPicPr>
          <p:cNvPr id="14" name="Picture 13" descr="Rezultat slike za ai">
            <a:extLst>
              <a:ext uri="{FF2B5EF4-FFF2-40B4-BE49-F238E27FC236}">
                <a16:creationId xmlns:a16="http://schemas.microsoft.com/office/drawing/2014/main" id="{7A3E0360-059E-CE3B-EF27-7AC15C698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779" y="4334208"/>
            <a:ext cx="2734323" cy="18567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118879-539D-4B66-9CF2-0950F926F955}"/>
              </a:ext>
            </a:extLst>
          </p:cNvPr>
          <p:cNvSpPr txBox="1">
            <a:spLocks/>
          </p:cNvSpPr>
          <p:nvPr/>
        </p:nvSpPr>
        <p:spPr>
          <a:xfrm>
            <a:off x="192806" y="354822"/>
            <a:ext cx="9625671" cy="536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7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sz="2400" dirty="0">
                <a:latin typeface="Gill Sans MT"/>
              </a:rPr>
              <a:t>ELEKTRONIČKA obrada podataka</a:t>
            </a:r>
          </a:p>
        </p:txBody>
      </p:sp>
    </p:spTree>
    <p:extLst>
      <p:ext uri="{BB962C8B-B14F-4D97-AF65-F5344CB8AC3E}">
        <p14:creationId xmlns:p14="http://schemas.microsoft.com/office/powerpoint/2010/main" val="2992112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60EC-3743-90DC-161E-5D5074A1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6234"/>
            <a:ext cx="10357666" cy="1438450"/>
          </a:xfrm>
        </p:spPr>
        <p:txBody>
          <a:bodyPr/>
          <a:lstStyle/>
          <a:p>
            <a:r>
              <a:rPr lang="hr-HR" dirty="0">
                <a:latin typeface="Gill Sans MT"/>
              </a:rPr>
              <a:t>karakteristike računala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32036C5-9E66-B12C-3540-6A8FA79E3B4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12800" y="2019300"/>
          <a:ext cx="4995863" cy="415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36E97-98D8-D72E-882D-BFDED5EF0F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Gill Sans MT"/>
              </a:rPr>
              <a:t>Vrste:</a:t>
            </a:r>
          </a:p>
          <a:p>
            <a:r>
              <a:rPr lang="hr-HR" dirty="0">
                <a:latin typeface="Gill Sans MT"/>
              </a:rPr>
              <a:t>PC – osobno računalo</a:t>
            </a:r>
          </a:p>
          <a:p>
            <a:r>
              <a:rPr lang="hr-HR" dirty="0">
                <a:latin typeface="Gill Sans MT"/>
              </a:rPr>
              <a:t>Stolna računala</a:t>
            </a:r>
          </a:p>
          <a:p>
            <a:r>
              <a:rPr lang="hr-HR" dirty="0">
                <a:latin typeface="Gill Sans MT"/>
              </a:rPr>
              <a:t>Prijenosna računala</a:t>
            </a:r>
          </a:p>
          <a:p>
            <a:r>
              <a:rPr lang="hr-HR" dirty="0">
                <a:latin typeface="Gill Sans MT"/>
              </a:rPr>
              <a:t>Superračunala</a:t>
            </a:r>
          </a:p>
        </p:txBody>
      </p:sp>
      <p:pic>
        <p:nvPicPr>
          <p:cNvPr id="5" name="Picture 4" descr="Rezultat slike za superračunala">
            <a:extLst>
              <a:ext uri="{FF2B5EF4-FFF2-40B4-BE49-F238E27FC236}">
                <a16:creationId xmlns:a16="http://schemas.microsoft.com/office/drawing/2014/main" id="{8EBE1741-FE16-50D8-6009-A47E15D17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6034" y="4546979"/>
            <a:ext cx="3644720" cy="20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61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44E2A-6386-4C15-BC06-43F25DC9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67" y="1015146"/>
            <a:ext cx="10357666" cy="804108"/>
          </a:xfrm>
        </p:spPr>
        <p:txBody>
          <a:bodyPr/>
          <a:lstStyle/>
          <a:p>
            <a:pPr algn="ctr"/>
            <a:r>
              <a:rPr lang="hr-HR" dirty="0">
                <a:hlinkClick r:id="rId2"/>
              </a:rPr>
              <a:t>Procijeni svoje znanje:</a:t>
            </a:r>
            <a:endParaRPr lang="hr-HR" dirty="0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8B8E1448-FC0D-43AB-9BDC-23EA80EBD4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168" y="2184379"/>
            <a:ext cx="4157663" cy="4157663"/>
          </a:xfrm>
        </p:spPr>
      </p:pic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F89D0FF-73F2-4E54-B39E-9A17834D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D09-A106-4A44-8015-4F37835A43C4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90F5BA7-ADC0-4E31-A8B3-58CDCF25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7C0B8FE-BC4F-4130-AE4D-A81422BE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1527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ACDC-683C-94A3-C403-29FABE21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29" y="1098370"/>
            <a:ext cx="5604981" cy="9510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200" dirty="0">
                <a:latin typeface="Gill Sans MT"/>
              </a:rPr>
              <a:t>Osnovni pojmovi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96BDE-959E-BA15-F58C-26F017C35787}"/>
              </a:ext>
            </a:extLst>
          </p:cNvPr>
          <p:cNvSpPr>
            <a:spLocks/>
          </p:cNvSpPr>
          <p:nvPr/>
        </p:nvSpPr>
        <p:spPr>
          <a:xfrm>
            <a:off x="1384540" y="2649861"/>
            <a:ext cx="9407388" cy="32103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hr-HR" sz="2000" b="1" dirty="0">
                <a:latin typeface="Gill Sans MT"/>
              </a:rPr>
              <a:t>Informatika</a:t>
            </a:r>
            <a:r>
              <a:rPr lang="hr-HR" sz="2000" dirty="0">
                <a:latin typeface="Gill Sans MT"/>
              </a:rPr>
              <a:t> - znanost koja se bavi obradom podataka uz pomoć uređaja za automatski obradu - računalo</a:t>
            </a:r>
            <a:endParaRPr lang="en-US" dirty="0">
              <a:latin typeface="Gill Sans M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hr-HR" sz="2000" b="1" dirty="0">
                <a:latin typeface="Gill Sans MT"/>
              </a:rPr>
              <a:t>Računalstvo </a:t>
            </a:r>
            <a:r>
              <a:rPr lang="hr-HR" sz="2000" dirty="0">
                <a:latin typeface="Gill Sans MT"/>
              </a:rPr>
              <a:t>- znanost koja se bavi proučavanje računala i zakonitostima u njihovom radu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hr-HR" sz="2000" b="1" dirty="0">
                <a:latin typeface="Gill Sans MT"/>
              </a:rPr>
              <a:t>Računalo </a:t>
            </a:r>
            <a:r>
              <a:rPr lang="hr-HR" sz="2000" dirty="0">
                <a:latin typeface="Gill Sans MT"/>
              </a:rPr>
              <a:t>- uređaj za automatsku obradu i pohranu podatka</a:t>
            </a:r>
            <a:endParaRPr lang="hr-HR">
              <a:latin typeface="Gill Sans M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hr-HR" sz="2000" b="1" dirty="0">
                <a:latin typeface="Gill Sans MT"/>
              </a:rPr>
              <a:t>IKT </a:t>
            </a:r>
            <a:r>
              <a:rPr lang="hr-HR" sz="2000" dirty="0">
                <a:latin typeface="Gill Sans MT"/>
              </a:rPr>
              <a:t>– informacijsko-komunikacijska tehnologija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hr-HR" sz="2000" b="1" dirty="0">
                <a:latin typeface="Gill Sans MT"/>
              </a:rPr>
              <a:t>Podatak - </a:t>
            </a:r>
            <a:r>
              <a:rPr lang="hr-HR" sz="2000" dirty="0">
                <a:latin typeface="Gill Sans MT"/>
              </a:rPr>
              <a:t>činjenica koju smo spoznali opažanjem</a:t>
            </a:r>
            <a:endParaRPr lang="hr-HR" dirty="0">
              <a:latin typeface="Gill Sans M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hr-HR" sz="2000" b="1" dirty="0">
                <a:latin typeface="Gill Sans MT"/>
              </a:rPr>
              <a:t>Informacija – </a:t>
            </a:r>
            <a:r>
              <a:rPr lang="hr-HR" sz="2000" dirty="0">
                <a:latin typeface="Gill Sans MT"/>
              </a:rPr>
              <a:t>podatak koji ima značenje za korisnika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hr-HR" sz="2000" b="1" dirty="0">
                <a:latin typeface="Gill Sans MT"/>
              </a:rPr>
              <a:t>Digitalni dokument </a:t>
            </a:r>
            <a:r>
              <a:rPr lang="hr-HR" sz="2000" dirty="0">
                <a:latin typeface="Gill Sans MT"/>
              </a:rPr>
              <a:t>– skup podataka u smislenoj cjelini zapisanih u obliku pogodnom za računala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hr-HR" sz="2000" b="1" dirty="0">
                <a:latin typeface="Gill Sans MT"/>
              </a:rPr>
              <a:t>Publikacija </a:t>
            </a:r>
            <a:r>
              <a:rPr lang="hr-HR" sz="2000" dirty="0">
                <a:latin typeface="Gill Sans MT"/>
              </a:rPr>
              <a:t>– objavljeni dokument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hr-HR" sz="2000" dirty="0">
              <a:latin typeface="Gill Sans M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F8B17-971B-32D0-5BE3-43E4B12572A2}"/>
              </a:ext>
            </a:extLst>
          </p:cNvPr>
          <p:cNvSpPr>
            <a:spLocks/>
          </p:cNvSpPr>
          <p:nvPr/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43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A0D3-3EBD-1EF0-93A1-B5B49684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831596" cy="1240766"/>
          </a:xfrm>
        </p:spPr>
        <p:txBody>
          <a:bodyPr>
            <a:noAutofit/>
          </a:bodyPr>
          <a:lstStyle/>
          <a:p>
            <a:r>
              <a:rPr lang="hr-HR" sz="2000" dirty="0">
                <a:latin typeface="Gill Sans MT"/>
              </a:rPr>
              <a:t>Početci - ručna obrada podataka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CE40A37-3616-5026-7604-E88FC64B1D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10188" y="987425"/>
          <a:ext cx="6045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zultat slike za abakus">
            <a:extLst>
              <a:ext uri="{FF2B5EF4-FFF2-40B4-BE49-F238E27FC236}">
                <a16:creationId xmlns:a16="http://schemas.microsoft.com/office/drawing/2014/main" id="{20903BF7-C85E-375D-4294-C96D9C4EB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37" y="2466043"/>
            <a:ext cx="3935166" cy="381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952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607F-3640-DFA5-9C03-3E995B61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787" y="656746"/>
            <a:ext cx="2738917" cy="1240766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Gill Sans MT"/>
              </a:rPr>
              <a:t>Mehanička obrada podataka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58085A7-7DA6-4AAC-084F-76DC711AD5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10188" y="987425"/>
          <a:ext cx="6045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zultat slike za step sreckonstep reckoner">
            <a:extLst>
              <a:ext uri="{FF2B5EF4-FFF2-40B4-BE49-F238E27FC236}">
                <a16:creationId xmlns:a16="http://schemas.microsoft.com/office/drawing/2014/main" id="{EFF0A0A0-93C8-43BF-6500-5C9D11483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273" y="4476315"/>
            <a:ext cx="2743199" cy="208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Rezultat slike za shickard">
            <a:extLst>
              <a:ext uri="{FF2B5EF4-FFF2-40B4-BE49-F238E27FC236}">
                <a16:creationId xmlns:a16="http://schemas.microsoft.com/office/drawing/2014/main" id="{71093A05-3A7F-BFB1-6D18-ED6991F1C4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0679" y="2190016"/>
            <a:ext cx="26193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208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8879C6-7531-6D1A-B839-928752E57F1A}"/>
              </a:ext>
            </a:extLst>
          </p:cNvPr>
          <p:cNvSpPr>
            <a:spLocks/>
          </p:cNvSpPr>
          <p:nvPr/>
        </p:nvSpPr>
        <p:spPr>
          <a:xfrm>
            <a:off x="536277" y="2472606"/>
            <a:ext cx="7248795" cy="370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Calibri"/>
              <a:buChar char="-"/>
            </a:pPr>
            <a:r>
              <a:rPr lang="hr-HR" sz="2000" b="1" dirty="0">
                <a:latin typeface="Gill Sans MT"/>
              </a:rPr>
              <a:t>C. </a:t>
            </a:r>
            <a:r>
              <a:rPr lang="hr-HR" sz="2000" b="1" dirty="0" err="1">
                <a:latin typeface="Gill Sans MT"/>
              </a:rPr>
              <a:t>Babbage</a:t>
            </a:r>
            <a:r>
              <a:rPr lang="hr-HR" sz="2000" dirty="0">
                <a:latin typeface="Gill Sans MT"/>
              </a:rPr>
              <a:t>:  </a:t>
            </a:r>
            <a:endParaRPr lang="hr-HR" sz="2000" b="1" dirty="0">
              <a:latin typeface="Gill Sans MT"/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Courier New"/>
              <a:buChar char="o"/>
            </a:pPr>
            <a:r>
              <a:rPr lang="hr-HR" sz="2000" dirty="0">
                <a:latin typeface="Gill Sans MT"/>
              </a:rPr>
              <a:t>diferencijalni stroj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Courier New"/>
              <a:buChar char="o"/>
            </a:pPr>
            <a:r>
              <a:rPr lang="hr-HR" sz="2000" b="1" dirty="0">
                <a:latin typeface="Gill Sans MT"/>
              </a:rPr>
              <a:t>analitički stroj</a:t>
            </a:r>
            <a:r>
              <a:rPr lang="hr-HR" sz="2000" dirty="0">
                <a:latin typeface="Gill Sans MT"/>
              </a:rPr>
              <a:t>  - bušene kartice, memorija, procesni dio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r-HR" sz="2000" dirty="0">
                <a:latin typeface="Gill Sans MT"/>
              </a:rPr>
              <a:t>Preteča današnjih računala - ulazni dio, memorija, središnja jedinica, program na bušenim karticama, izlazni dio</a:t>
            </a:r>
          </a:p>
          <a:p>
            <a:pPr marL="411480" indent="-342900">
              <a:lnSpc>
                <a:spcPct val="90000"/>
              </a:lnSpc>
              <a:spcAft>
                <a:spcPts val="600"/>
              </a:spcAft>
              <a:buFont typeface="Calibri"/>
              <a:buChar char="-"/>
            </a:pPr>
            <a:r>
              <a:rPr lang="hr-HR" sz="2000" b="1" dirty="0">
                <a:latin typeface="Gill Sans MT"/>
              </a:rPr>
              <a:t>Ada </a:t>
            </a:r>
            <a:r>
              <a:rPr lang="hr-HR" sz="2000" b="1" dirty="0" err="1">
                <a:latin typeface="Gill Sans MT"/>
              </a:rPr>
              <a:t>Lovelace</a:t>
            </a:r>
            <a:r>
              <a:rPr lang="hr-HR" sz="2000" b="1" dirty="0">
                <a:latin typeface="Gill Sans MT"/>
              </a:rPr>
              <a:t> Byron</a:t>
            </a:r>
            <a:r>
              <a:rPr lang="hr-HR" sz="2000" dirty="0">
                <a:latin typeface="Gill Sans MT"/>
              </a:rPr>
              <a:t> – prva žena programerka</a:t>
            </a:r>
            <a:endParaRPr lang="hr-HR" dirty="0" err="1">
              <a:latin typeface="Avenir Next LT Pro"/>
            </a:endParaRPr>
          </a:p>
          <a:p>
            <a:pPr marL="868680" lvl="1" indent="-342900">
              <a:lnSpc>
                <a:spcPct val="90000"/>
              </a:lnSpc>
              <a:spcAft>
                <a:spcPts val="600"/>
              </a:spcAft>
              <a:buFont typeface="Courier New"/>
              <a:buChar char="o"/>
            </a:pPr>
            <a:r>
              <a:rPr lang="hr-HR" sz="2000" dirty="0">
                <a:latin typeface="Gill Sans MT"/>
              </a:rPr>
              <a:t> opisala mogućnosti analitičkog stroja</a:t>
            </a:r>
            <a:endParaRPr lang="hr-HR" dirty="0">
              <a:latin typeface="Avenir Next LT Pro"/>
            </a:endParaRPr>
          </a:p>
          <a:p>
            <a:pPr marL="868680" lvl="1" indent="-342900">
              <a:lnSpc>
                <a:spcPct val="90000"/>
              </a:lnSpc>
              <a:spcAft>
                <a:spcPts val="600"/>
              </a:spcAft>
              <a:buFont typeface="Courier New"/>
              <a:buChar char="o"/>
            </a:pPr>
            <a:r>
              <a:rPr lang="hr-HR" sz="2000" dirty="0">
                <a:latin typeface="Gill Sans MT"/>
              </a:rPr>
              <a:t>programski jezik ADA</a:t>
            </a:r>
            <a:endParaRPr lang="hr-HR">
              <a:latin typeface="Avenir Next LT Pro"/>
            </a:endParaRPr>
          </a:p>
          <a:p>
            <a:pPr marL="411480" indent="-342900">
              <a:lnSpc>
                <a:spcPct val="90000"/>
              </a:lnSpc>
              <a:spcAft>
                <a:spcPts val="600"/>
              </a:spcAft>
              <a:buFont typeface="Calibri"/>
              <a:buChar char="-"/>
            </a:pPr>
            <a:endParaRPr lang="hr-HR" sz="2000" dirty="0">
              <a:latin typeface="Gill Sans M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Calibri" panose="020B0604020202020204" pitchFamily="34" charset="0"/>
              <a:buChar char="-"/>
            </a:pPr>
            <a:endParaRPr lang="en-US" sz="2000" dirty="0">
              <a:latin typeface="Gill Sans MT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Calibri" panose="020B0604020202020204" pitchFamily="34" charset="0"/>
              <a:buChar char="-"/>
            </a:pPr>
            <a:endParaRPr lang="en-US" sz="2000" b="1" dirty="0">
              <a:latin typeface="Gill Sans MT"/>
            </a:endParaRPr>
          </a:p>
        </p:txBody>
      </p:sp>
      <p:pic>
        <p:nvPicPr>
          <p:cNvPr id="45" name="Picture 44" descr="Rezultat slike za ada byron">
            <a:extLst>
              <a:ext uri="{FF2B5EF4-FFF2-40B4-BE49-F238E27FC236}">
                <a16:creationId xmlns:a16="http://schemas.microsoft.com/office/drawing/2014/main" id="{26B52F80-1F33-3810-2834-3BFA78A3D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3" r="2" b="3583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5" name="Picture 4" descr="Rezultat slike za analitički stroj">
            <a:extLst>
              <a:ext uri="{FF2B5EF4-FFF2-40B4-BE49-F238E27FC236}">
                <a16:creationId xmlns:a16="http://schemas.microsoft.com/office/drawing/2014/main" id="{5F5082A5-698A-00AA-6BAB-DA14B763C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5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4776905-C24B-3D32-ED5B-73EA4B2BBA4A}"/>
              </a:ext>
            </a:extLst>
          </p:cNvPr>
          <p:cNvSpPr txBox="1">
            <a:spLocks/>
          </p:cNvSpPr>
          <p:nvPr/>
        </p:nvSpPr>
        <p:spPr>
          <a:xfrm>
            <a:off x="839787" y="699878"/>
            <a:ext cx="2738917" cy="12407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7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sz="2000" dirty="0">
                <a:latin typeface="Gill Sans MT"/>
              </a:rPr>
              <a:t>Mehanička obrada podataka</a:t>
            </a:r>
          </a:p>
        </p:txBody>
      </p:sp>
    </p:spTree>
    <p:extLst>
      <p:ext uri="{BB962C8B-B14F-4D97-AF65-F5344CB8AC3E}">
        <p14:creationId xmlns:p14="http://schemas.microsoft.com/office/powerpoint/2010/main" val="386113388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9CFF-88E5-8606-24F7-D8F73A5E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58" y="987425"/>
            <a:ext cx="4593595" cy="1039484"/>
          </a:xfrm>
        </p:spPr>
        <p:txBody>
          <a:bodyPr/>
          <a:lstStyle/>
          <a:p>
            <a:r>
              <a:rPr lang="hr-HR" sz="2000" dirty="0">
                <a:latin typeface="Gill Sans MT"/>
              </a:rPr>
              <a:t>Elektromehanička obrada</a:t>
            </a:r>
            <a:r>
              <a:rPr lang="hr-HR" dirty="0">
                <a:latin typeface="Gill Sans MT"/>
              </a:rPr>
              <a:t> </a:t>
            </a:r>
            <a:r>
              <a:rPr lang="hr-HR" sz="2000" dirty="0">
                <a:latin typeface="Gill Sans MT"/>
              </a:rPr>
              <a:t>podataka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A45AE39-5CFD-F29E-2F23-21EE041B7D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10188" y="987425"/>
          <a:ext cx="6045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zultat slike za z3 zuse">
            <a:extLst>
              <a:ext uri="{FF2B5EF4-FFF2-40B4-BE49-F238E27FC236}">
                <a16:creationId xmlns:a16="http://schemas.microsoft.com/office/drawing/2014/main" id="{B0355375-E252-C261-2DE7-5279181F9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92" y="2224463"/>
            <a:ext cx="4600173" cy="397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309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AB6E-2DDB-9654-70D9-4E64DA32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63" y="1346859"/>
            <a:ext cx="3932237" cy="7375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hr-HR" sz="2200" b="0" err="1">
                <a:latin typeface="Gill Sans MT"/>
              </a:rPr>
              <a:t>GEneracija</a:t>
            </a:r>
            <a:br>
              <a:rPr lang="hr-HR" sz="2200" b="0" dirty="0">
                <a:latin typeface="Gill Sans MT"/>
              </a:rPr>
            </a:br>
            <a:r>
              <a:rPr lang="hr-HR" sz="2200" b="0" dirty="0">
                <a:latin typeface="Gill Sans MT"/>
              </a:rPr>
              <a:t>1946 - 1953</a:t>
            </a:r>
            <a:endParaRPr lang="hr-HR" sz="2200" b="0">
              <a:latin typeface="Gill Sans MT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2FC3E98-FEFA-1A20-BB54-9B13CC7636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10188" y="987425"/>
          <a:ext cx="6045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Rezultat slike za eniac">
            <a:extLst>
              <a:ext uri="{FF2B5EF4-FFF2-40B4-BE49-F238E27FC236}">
                <a16:creationId xmlns:a16="http://schemas.microsoft.com/office/drawing/2014/main" id="{31F4ACCD-13C6-19C4-E785-7B814B2F6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34" y="2357505"/>
            <a:ext cx="4249759" cy="3817244"/>
          </a:xfrm>
          <a:prstGeom prst="rect">
            <a:avLst/>
          </a:prstGeom>
        </p:spPr>
      </p:pic>
      <p:sp>
        <p:nvSpPr>
          <p:cNvPr id="55" name="Title 1">
            <a:extLst>
              <a:ext uri="{FF2B5EF4-FFF2-40B4-BE49-F238E27FC236}">
                <a16:creationId xmlns:a16="http://schemas.microsoft.com/office/drawing/2014/main" id="{D783639B-9C36-D1AC-6495-0D58C5CD0BDB}"/>
              </a:ext>
            </a:extLst>
          </p:cNvPr>
          <p:cNvSpPr txBox="1">
            <a:spLocks/>
          </p:cNvSpPr>
          <p:nvPr/>
        </p:nvSpPr>
        <p:spPr>
          <a:xfrm>
            <a:off x="192806" y="354822"/>
            <a:ext cx="9625671" cy="536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7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sz="2400" dirty="0">
                <a:latin typeface="Gill Sans MT"/>
              </a:rPr>
              <a:t>ELEKTRONIČKA obrada podataka</a:t>
            </a:r>
          </a:p>
        </p:txBody>
      </p:sp>
    </p:spTree>
    <p:extLst>
      <p:ext uri="{BB962C8B-B14F-4D97-AF65-F5344CB8AC3E}">
        <p14:creationId xmlns:p14="http://schemas.microsoft.com/office/powerpoint/2010/main" val="3940319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AE76-DFEF-DD57-1FD2-8A1B21F6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11" y="1361236"/>
            <a:ext cx="3932237" cy="7231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0" dirty="0">
                <a:latin typeface="Gill Sans MT"/>
              </a:rPr>
              <a:t>2. </a:t>
            </a:r>
            <a:r>
              <a:rPr lang="hr-HR" sz="2400" b="0" dirty="0">
                <a:latin typeface="Gill Sans MT"/>
              </a:rPr>
              <a:t>generacija</a:t>
            </a:r>
            <a:br>
              <a:rPr lang="hr-HR" sz="2400" b="0" dirty="0">
                <a:latin typeface="Gill Sans MT"/>
              </a:rPr>
            </a:br>
            <a:r>
              <a:rPr lang="hr-HR" sz="2400" b="0" dirty="0">
                <a:latin typeface="Gill Sans MT"/>
              </a:rPr>
              <a:t>1954-1964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A802836-F836-CB06-D3FD-C9175B66F2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10188" y="987425"/>
          <a:ext cx="6045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zultat slike za tranzistor">
            <a:extLst>
              <a:ext uri="{FF2B5EF4-FFF2-40B4-BE49-F238E27FC236}">
                <a16:creationId xmlns:a16="http://schemas.microsoft.com/office/drawing/2014/main" id="{FB74F5E4-F55D-34E4-1754-563F029C4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22" y="2266950"/>
            <a:ext cx="4521155" cy="380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7C88868E-C6CF-082E-2F47-47D07526041A}"/>
              </a:ext>
            </a:extLst>
          </p:cNvPr>
          <p:cNvSpPr txBox="1">
            <a:spLocks/>
          </p:cNvSpPr>
          <p:nvPr/>
        </p:nvSpPr>
        <p:spPr>
          <a:xfrm>
            <a:off x="192806" y="354822"/>
            <a:ext cx="9625671" cy="536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7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sz="2400" dirty="0">
                <a:latin typeface="Gill Sans MT"/>
              </a:rPr>
              <a:t>ELEKTRONIČKA obrada podataka</a:t>
            </a:r>
          </a:p>
        </p:txBody>
      </p:sp>
    </p:spTree>
    <p:extLst>
      <p:ext uri="{BB962C8B-B14F-4D97-AF65-F5344CB8AC3E}">
        <p14:creationId xmlns:p14="http://schemas.microsoft.com/office/powerpoint/2010/main" val="2164095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zultat slike za chip i microchip ">
            <a:extLst>
              <a:ext uri="{FF2B5EF4-FFF2-40B4-BE49-F238E27FC236}">
                <a16:creationId xmlns:a16="http://schemas.microsoft.com/office/drawing/2014/main" id="{B82384A4-69F9-A7B9-FB04-B73DE603E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" r="1963" b="1"/>
          <a:stretch/>
        </p:blipFill>
        <p:spPr>
          <a:xfrm>
            <a:off x="675738" y="2559180"/>
            <a:ext cx="5241417" cy="380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878F9-52F7-C1FA-BA82-3D478E67AB29}"/>
              </a:ext>
            </a:extLst>
          </p:cNvPr>
          <p:cNvSpPr>
            <a:spLocks/>
          </p:cNvSpPr>
          <p:nvPr/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A280E36-E0D6-45FD-3ECC-D343334C7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266546"/>
              </p:ext>
            </p:extLst>
          </p:nvPr>
        </p:nvGraphicFramePr>
        <p:xfrm>
          <a:off x="753161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itle 1">
            <a:extLst>
              <a:ext uri="{FF2B5EF4-FFF2-40B4-BE49-F238E27FC236}">
                <a16:creationId xmlns:a16="http://schemas.microsoft.com/office/drawing/2014/main" id="{550EBA22-140A-B5F0-B322-5729221E2101}"/>
              </a:ext>
            </a:extLst>
          </p:cNvPr>
          <p:cNvSpPr txBox="1">
            <a:spLocks/>
          </p:cNvSpPr>
          <p:nvPr/>
        </p:nvSpPr>
        <p:spPr>
          <a:xfrm>
            <a:off x="192806" y="354822"/>
            <a:ext cx="9625671" cy="536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7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sz="2400" dirty="0">
                <a:latin typeface="Gill Sans MT"/>
              </a:rPr>
              <a:t>ELEKTRONIČKA obrada podataka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DEB3F7ED-F118-0203-3F4F-4C4D314A1CAB}"/>
              </a:ext>
            </a:extLst>
          </p:cNvPr>
          <p:cNvSpPr txBox="1">
            <a:spLocks/>
          </p:cNvSpPr>
          <p:nvPr/>
        </p:nvSpPr>
        <p:spPr>
          <a:xfrm>
            <a:off x="1084204" y="1361236"/>
            <a:ext cx="3932237" cy="723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7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200" b="0" dirty="0">
                <a:latin typeface="Gill Sans MT"/>
              </a:rPr>
              <a:t>3. </a:t>
            </a:r>
            <a:r>
              <a:rPr lang="hr-HR" sz="2200" b="0" dirty="0">
                <a:latin typeface="Gill Sans MT"/>
              </a:rPr>
              <a:t>generacija</a:t>
            </a:r>
            <a:br>
              <a:rPr lang="hr-HR" sz="2200" b="0" dirty="0">
                <a:latin typeface="Gill Sans MT"/>
              </a:rPr>
            </a:br>
            <a:r>
              <a:rPr lang="hr-HR" sz="2200" b="0" dirty="0">
                <a:latin typeface="Gill Sans MT"/>
              </a:rPr>
              <a:t>1965-1970</a:t>
            </a:r>
          </a:p>
        </p:txBody>
      </p:sp>
    </p:spTree>
    <p:extLst>
      <p:ext uri="{BB962C8B-B14F-4D97-AF65-F5344CB8AC3E}">
        <p14:creationId xmlns:p14="http://schemas.microsoft.com/office/powerpoint/2010/main" val="57553867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VeniceBeachVTI">
  <a:themeElements>
    <a:clrScheme name="VeniceBeachVTI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VeniceBeachVTI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VeniceBeac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54706E44-6516-4822-8F8F-6BA182D64AC9}" vid="{F71BAAD1-41E5-4D56-97E1-12A04B86E5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5</TotalTime>
  <Words>380</Words>
  <Application>Microsoft Office PowerPoint</Application>
  <PresentationFormat>Široki zaslon</PresentationFormat>
  <Paragraphs>74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Avenir Next LT Pro Light</vt:lpstr>
      <vt:lpstr>Calibri</vt:lpstr>
      <vt:lpstr>Courier New</vt:lpstr>
      <vt:lpstr>Gill Sans MT</vt:lpstr>
      <vt:lpstr>VeniceBeachVTI</vt:lpstr>
      <vt:lpstr>Osnovni pojmovi i  razvoj računala</vt:lpstr>
      <vt:lpstr>Osnovni pojmovi</vt:lpstr>
      <vt:lpstr>Početci - ručna obrada podataka</vt:lpstr>
      <vt:lpstr>Mehanička obrada podataka</vt:lpstr>
      <vt:lpstr>PowerPoint prezentacija</vt:lpstr>
      <vt:lpstr>Elektromehanička obrada podataka</vt:lpstr>
      <vt:lpstr>GEneracija 1946 - 1953</vt:lpstr>
      <vt:lpstr>2. generacija 1954-1964</vt:lpstr>
      <vt:lpstr>PowerPoint prezentacija</vt:lpstr>
      <vt:lpstr>4. Generacija 1971-2014</vt:lpstr>
      <vt:lpstr>5. generacija</vt:lpstr>
      <vt:lpstr>karakteristike računala</vt:lpstr>
      <vt:lpstr>Procijeni svoje znanje: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Sandra Radulovski</cp:lastModifiedBy>
  <cp:revision>314</cp:revision>
  <dcterms:created xsi:type="dcterms:W3CDTF">2024-05-10T03:13:54Z</dcterms:created>
  <dcterms:modified xsi:type="dcterms:W3CDTF">2024-05-23T10:38:41Z</dcterms:modified>
</cp:coreProperties>
</file>