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7" r:id="rId8"/>
    <p:sldId id="269" r:id="rId9"/>
    <p:sldId id="265" r:id="rId10"/>
    <p:sldId id="266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E1B83-E852-4731-F451-FE75114D318B}" v="83" dt="2024-05-20T20:02:4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S::sandra.radulovski@skole.hr::0ebd48d3-58f6-4c7b-a5de-5d00d1eb19f4" providerId="AD" clId="Web-{753E1B83-E852-4731-F451-FE75114D318B}"/>
    <pc:docChg chg="modSld">
      <pc:chgData name="Sandra Radulovski" userId="S::sandra.radulovski@skole.hr::0ebd48d3-58f6-4c7b-a5de-5d00d1eb19f4" providerId="AD" clId="Web-{753E1B83-E852-4731-F451-FE75114D318B}" dt="2024-05-20T20:02:43.998" v="83" actId="1076"/>
      <pc:docMkLst>
        <pc:docMk/>
      </pc:docMkLst>
      <pc:sldChg chg="addSp delSp modSp mod setBg">
        <pc:chgData name="Sandra Radulovski" userId="S::sandra.radulovski@skole.hr::0ebd48d3-58f6-4c7b-a5de-5d00d1eb19f4" providerId="AD" clId="Web-{753E1B83-E852-4731-F451-FE75114D318B}" dt="2024-05-20T19:56:47.438" v="15"/>
        <pc:sldMkLst>
          <pc:docMk/>
          <pc:sldMk cId="1964547678" sldId="267"/>
        </pc:sldMkLst>
        <pc:spChg chg="mo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2" creationId="{236A6939-BAE6-414C-A38A-C64BF3A66111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3" creationId="{99D41FE8-CD57-44A0-9689-32B5AF7D3E7D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19:56:38.531" v="14" actId="1076"/>
          <ac:spMkLst>
            <pc:docMk/>
            <pc:sldMk cId="1964547678" sldId="267"/>
            <ac:spMk id="5" creationId="{099F85A0-9F0E-4BAE-9757-29518405CE46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10" creationId="{56E9B3E6-E277-4D68-BA48-9CB43FFBD6E2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17" creationId="{D5B0017B-2ECA-49AF-B397-DC140825DF8D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25" creationId="{97AADD8D-29D7-4B10-9245-72837D2D602B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27" creationId="{55CB1B7E-4B0B-4E99-9560-9667270DA7A6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31" creationId="{196DE3D2-178D-4017-842D-87C88CE92E13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33" creationId="{C924DBCE-E731-4B22-8181-A39C1D86276C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35" creationId="{72413CFE-8B8A-45C9-B7BA-CF49986D4818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6:47.438" v="15"/>
          <ac:spMkLst>
            <pc:docMk/>
            <pc:sldMk cId="1964547678" sldId="267"/>
            <ac:spMk id="37" creationId="{034ACCCC-54D4-4F78-9B85-4A34FEBAA995}"/>
          </ac:spMkLst>
        </pc:spChg>
        <pc:grpChg chg="add del">
          <ac:chgData name="Sandra Radulovski" userId="S::sandra.radulovski@skole.hr::0ebd48d3-58f6-4c7b-a5de-5d00d1eb19f4" providerId="AD" clId="Web-{753E1B83-E852-4731-F451-FE75114D318B}" dt="2024-05-20T19:56:47.438" v="15"/>
          <ac:grpSpMkLst>
            <pc:docMk/>
            <pc:sldMk cId="1964547678" sldId="267"/>
            <ac:grpSpMk id="12" creationId="{AE1C45F0-260A-458C-96ED-C1F6D2151219}"/>
          </ac:grpSpMkLst>
        </pc:grpChg>
        <pc:picChg chg="add">
          <ac:chgData name="Sandra Radulovski" userId="S::sandra.radulovski@skole.hr::0ebd48d3-58f6-4c7b-a5de-5d00d1eb19f4" providerId="AD" clId="Web-{753E1B83-E852-4731-F451-FE75114D318B}" dt="2024-05-20T19:56:47.438" v="15"/>
          <ac:picMkLst>
            <pc:docMk/>
            <pc:sldMk cId="1964547678" sldId="267"/>
            <ac:picMk id="21" creationId="{BDB673E5-583F-8B67-386A-F0A7248D1556}"/>
          </ac:picMkLst>
        </pc:picChg>
        <pc:cxnChg chg="add del">
          <ac:chgData name="Sandra Radulovski" userId="S::sandra.radulovski@skole.hr::0ebd48d3-58f6-4c7b-a5de-5d00d1eb19f4" providerId="AD" clId="Web-{753E1B83-E852-4731-F451-FE75114D318B}" dt="2024-05-20T19:56:47.438" v="15"/>
          <ac:cxnSpMkLst>
            <pc:docMk/>
            <pc:sldMk cId="1964547678" sldId="267"/>
            <ac:cxnSpMk id="19" creationId="{6CF1BAF6-AD41-4082-B212-8A1F9A2E8779}"/>
          </ac:cxnSpMkLst>
        </pc:cxnChg>
        <pc:cxnChg chg="add">
          <ac:chgData name="Sandra Radulovski" userId="S::sandra.radulovski@skole.hr::0ebd48d3-58f6-4c7b-a5de-5d00d1eb19f4" providerId="AD" clId="Web-{753E1B83-E852-4731-F451-FE75114D318B}" dt="2024-05-20T19:56:47.438" v="15"/>
          <ac:cxnSpMkLst>
            <pc:docMk/>
            <pc:sldMk cId="1964547678" sldId="267"/>
            <ac:cxnSpMk id="29" creationId="{43621FD4-D14D-45D5-9A57-9A2DE5EA59C0}"/>
          </ac:cxnSpMkLst>
        </pc:cxnChg>
      </pc:sldChg>
      <pc:sldChg chg="addSp modSp mod setBg">
        <pc:chgData name="Sandra Radulovski" userId="S::sandra.radulovski@skole.hr::0ebd48d3-58f6-4c7b-a5de-5d00d1eb19f4" providerId="AD" clId="Web-{753E1B83-E852-4731-F451-FE75114D318B}" dt="2024-05-20T19:55:15.216" v="0"/>
        <pc:sldMkLst>
          <pc:docMk/>
          <pc:sldMk cId="1569677756" sldId="268"/>
        </pc:sldMkLst>
        <pc:spChg chg="mod">
          <ac:chgData name="Sandra Radulovski" userId="S::sandra.radulovski@skole.hr::0ebd48d3-58f6-4c7b-a5de-5d00d1eb19f4" providerId="AD" clId="Web-{753E1B83-E852-4731-F451-FE75114D318B}" dt="2024-05-20T19:55:15.216" v="0"/>
          <ac:spMkLst>
            <pc:docMk/>
            <pc:sldMk cId="1569677756" sldId="268"/>
            <ac:spMk id="2" creationId="{98EF1658-383C-443D-8EB7-7D8ADA22D3B9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19:55:15.216" v="0"/>
          <ac:spMkLst>
            <pc:docMk/>
            <pc:sldMk cId="1569677756" sldId="268"/>
            <ac:spMk id="6" creationId="{D33434CF-F6CF-4C3A-9F32-99D50B2E149B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5:15.216" v="0"/>
          <ac:spMkLst>
            <pc:docMk/>
            <pc:sldMk cId="1569677756" sldId="268"/>
            <ac:spMk id="11" creationId="{2EB492CD-616E-47F8-933B-5E2D952A0593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5:15.216" v="0"/>
          <ac:spMkLst>
            <pc:docMk/>
            <pc:sldMk cId="1569677756" sldId="268"/>
            <ac:spMk id="13" creationId="{59383CF9-23B5-4335-9B21-1791C4CF1C75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5:15.216" v="0"/>
          <ac:spMkLst>
            <pc:docMk/>
            <pc:sldMk cId="1569677756" sldId="268"/>
            <ac:spMk id="15" creationId="{0007FE00-9498-4706-B255-6437B0252C02}"/>
          </ac:spMkLst>
        </pc:spChg>
        <pc:picChg chg="mod">
          <ac:chgData name="Sandra Radulovski" userId="S::sandra.radulovski@skole.hr::0ebd48d3-58f6-4c7b-a5de-5d00d1eb19f4" providerId="AD" clId="Web-{753E1B83-E852-4731-F451-FE75114D318B}" dt="2024-05-20T19:55:15.216" v="0"/>
          <ac:picMkLst>
            <pc:docMk/>
            <pc:sldMk cId="1569677756" sldId="268"/>
            <ac:picMk id="5" creationId="{2BC6080B-33FC-42C9-9464-FE60410C030A}"/>
          </ac:picMkLst>
        </pc:picChg>
      </pc:sldChg>
      <pc:sldChg chg="addSp delSp modSp mod setBg">
        <pc:chgData name="Sandra Radulovski" userId="S::sandra.radulovski@skole.hr::0ebd48d3-58f6-4c7b-a5de-5d00d1eb19f4" providerId="AD" clId="Web-{753E1B83-E852-4731-F451-FE75114D318B}" dt="2024-05-20T19:57:39.752" v="26"/>
        <pc:sldMkLst>
          <pc:docMk/>
          <pc:sldMk cId="4229125345" sldId="269"/>
        </pc:sldMkLst>
        <pc:spChg chg="mod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2" creationId="{469A3B1A-02B5-4942-9111-15D5B6F89A07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10.861" v="17"/>
          <ac:spMkLst>
            <pc:docMk/>
            <pc:sldMk cId="4229125345" sldId="269"/>
            <ac:spMk id="9" creationId="{17697898-915B-3425-3018-DA164A36BD83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12" creationId="{66E48AFA-8884-4F68-A44F-D2C1E8609C5A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14" creationId="{969D19A6-08CB-498C-93EC-3FFB021FC68A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20.611" v="19"/>
          <ac:spMkLst>
            <pc:docMk/>
            <pc:sldMk cId="4229125345" sldId="269"/>
            <ac:spMk id="19" creationId="{D0461F72-A27E-48C5-A99A-B5EEDA7456F9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20.611" v="19"/>
          <ac:spMkLst>
            <pc:docMk/>
            <pc:sldMk cId="4229125345" sldId="269"/>
            <ac:spMk id="21" creationId="{DF382E8D-312B-4792-A211-0BDE37F6F5F7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20.611" v="19"/>
          <ac:spMkLst>
            <pc:docMk/>
            <pc:sldMk cId="4229125345" sldId="269"/>
            <ac:spMk id="23" creationId="{036F9B07-02BE-4BD5-BA9D-E91B8A456BEA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4.111" v="21"/>
          <ac:spMkLst>
            <pc:docMk/>
            <pc:sldMk cId="4229125345" sldId="269"/>
            <ac:spMk id="25" creationId="{50CEED20-A22C-4FC3-BC0E-F4FE53FDEB97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4.111" v="21"/>
          <ac:spMkLst>
            <pc:docMk/>
            <pc:sldMk cId="4229125345" sldId="269"/>
            <ac:spMk id="26" creationId="{19C9EAEA-39D0-4B0E-A0EB-51E7B26740B1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4.111" v="21"/>
          <ac:spMkLst>
            <pc:docMk/>
            <pc:sldMk cId="4229125345" sldId="269"/>
            <ac:spMk id="28" creationId="{3873B707-463F-40B0-8227-E8CC6C67EB25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7.346" v="23"/>
          <ac:spMkLst>
            <pc:docMk/>
            <pc:sldMk cId="4229125345" sldId="269"/>
            <ac:spMk id="31" creationId="{D0461F72-A27E-48C5-A99A-B5EEDA7456F9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7.346" v="23"/>
          <ac:spMkLst>
            <pc:docMk/>
            <pc:sldMk cId="4229125345" sldId="269"/>
            <ac:spMk id="32" creationId="{DF382E8D-312B-4792-A211-0BDE37F6F5F7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7.346" v="23"/>
          <ac:spMkLst>
            <pc:docMk/>
            <pc:sldMk cId="4229125345" sldId="269"/>
            <ac:spMk id="33" creationId="{036F9B07-02BE-4BD5-BA9D-E91B8A456BEA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9.752" v="25"/>
          <ac:spMkLst>
            <pc:docMk/>
            <pc:sldMk cId="4229125345" sldId="269"/>
            <ac:spMk id="35" creationId="{50CEED20-A22C-4FC3-BC0E-F4FE53FDEB97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9.752" v="25"/>
          <ac:spMkLst>
            <pc:docMk/>
            <pc:sldMk cId="4229125345" sldId="269"/>
            <ac:spMk id="38" creationId="{19C9EAEA-39D0-4B0E-A0EB-51E7B26740B1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7:39.752" v="25"/>
          <ac:spMkLst>
            <pc:docMk/>
            <pc:sldMk cId="4229125345" sldId="269"/>
            <ac:spMk id="39" creationId="{3873B707-463F-40B0-8227-E8CC6C67EB25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41" creationId="{D0461F72-A27E-48C5-A99A-B5EEDA7456F9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42" creationId="{DF382E8D-312B-4792-A211-0BDE37F6F5F7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7:39.752" v="26"/>
          <ac:spMkLst>
            <pc:docMk/>
            <pc:sldMk cId="4229125345" sldId="269"/>
            <ac:spMk id="43" creationId="{036F9B07-02BE-4BD5-BA9D-E91B8A456BEA}"/>
          </ac:spMkLst>
        </pc:spChg>
        <pc:grpChg chg="add del">
          <ac:chgData name="Sandra Radulovski" userId="S::sandra.radulovski@skole.hr::0ebd48d3-58f6-4c7b-a5de-5d00d1eb19f4" providerId="AD" clId="Web-{753E1B83-E852-4731-F451-FE75114D318B}" dt="2024-05-20T19:57:34.111" v="21"/>
          <ac:grpSpMkLst>
            <pc:docMk/>
            <pc:sldMk cId="4229125345" sldId="269"/>
            <ac:grpSpMk id="27" creationId="{032D8612-31EB-44CF-A1D0-14FD4C705424}"/>
          </ac:grpSpMkLst>
        </pc:grpChg>
        <pc:grpChg chg="add del">
          <ac:chgData name="Sandra Radulovski" userId="S::sandra.radulovski@skole.hr::0ebd48d3-58f6-4c7b-a5de-5d00d1eb19f4" providerId="AD" clId="Web-{753E1B83-E852-4731-F451-FE75114D318B}" dt="2024-05-20T19:57:39.752" v="25"/>
          <ac:grpSpMkLst>
            <pc:docMk/>
            <pc:sldMk cId="4229125345" sldId="269"/>
            <ac:grpSpMk id="36" creationId="{032D8612-31EB-44CF-A1D0-14FD4C705424}"/>
          </ac:grpSpMkLst>
        </pc:grpChg>
        <pc:picChg chg="mod">
          <ac:chgData name="Sandra Radulovski" userId="S::sandra.radulovski@skole.hr::0ebd48d3-58f6-4c7b-a5de-5d00d1eb19f4" providerId="AD" clId="Web-{753E1B83-E852-4731-F451-FE75114D318B}" dt="2024-05-20T19:57:39.752" v="26"/>
          <ac:picMkLst>
            <pc:docMk/>
            <pc:sldMk cId="4229125345" sldId="269"/>
            <ac:picMk id="5" creationId="{CDD9CBAD-B67E-48CF-9CFA-8BEF74C73956}"/>
          </ac:picMkLst>
        </pc:picChg>
      </pc:sldChg>
      <pc:sldChg chg="addSp delSp modSp mod setBg">
        <pc:chgData name="Sandra Radulovski" userId="S::sandra.radulovski@skole.hr::0ebd48d3-58f6-4c7b-a5de-5d00d1eb19f4" providerId="AD" clId="Web-{753E1B83-E852-4731-F451-FE75114D318B}" dt="2024-05-20T19:59:10.021" v="40"/>
        <pc:sldMkLst>
          <pc:docMk/>
          <pc:sldMk cId="1150903742" sldId="270"/>
        </pc:sldMkLst>
        <pc:spChg chg="mod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2" creationId="{7180E944-12E5-4F01-98E9-4A656D7E8271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6" creationId="{29C177F7-8C32-4AEB-BCCC-23F2991FC080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8" creationId="{FFB60E8C-7224-44A4-87A0-46A1711DD2ED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9" creationId="{5DA32751-37A2-45C0-BE94-63D375E27003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10" creationId="{E659831F-0D9A-4C63-9EBB-8435B85A440F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8:29.442" v="28"/>
          <ac:spMkLst>
            <pc:docMk/>
            <pc:sldMk cId="1150903742" sldId="270"/>
            <ac:spMk id="11" creationId="{FFB60E8C-7224-44A4-87A0-46A1711DD2ED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10.021" v="40"/>
          <ac:spMkLst>
            <pc:docMk/>
            <pc:sldMk cId="1150903742" sldId="270"/>
            <ac:spMk id="12" creationId="{5A55FBCD-CD42-40F5-8A1B-3203F9CAEEAA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8:29.442" v="28"/>
          <ac:spMkLst>
            <pc:docMk/>
            <pc:sldMk cId="1150903742" sldId="270"/>
            <ac:spMk id="13" creationId="{5DA32751-37A2-45C0-BE94-63D375E27003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8:29.442" v="28"/>
          <ac:spMkLst>
            <pc:docMk/>
            <pc:sldMk cId="1150903742" sldId="270"/>
            <ac:spMk id="15" creationId="{E659831F-0D9A-4C63-9EBB-8435B85A440F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8:29.442" v="28"/>
          <ac:spMkLst>
            <pc:docMk/>
            <pc:sldMk cId="1150903742" sldId="270"/>
            <ac:spMk id="17" creationId="{5A55FBCD-CD42-40F5-8A1B-3203F9CAEEAA}"/>
          </ac:spMkLst>
        </pc:spChg>
        <pc:picChg chg="mod">
          <ac:chgData name="Sandra Radulovski" userId="S::sandra.radulovski@skole.hr::0ebd48d3-58f6-4c7b-a5de-5d00d1eb19f4" providerId="AD" clId="Web-{753E1B83-E852-4731-F451-FE75114D318B}" dt="2024-05-20T19:59:10.021" v="40"/>
          <ac:picMkLst>
            <pc:docMk/>
            <pc:sldMk cId="1150903742" sldId="270"/>
            <ac:picMk id="5" creationId="{A4824ECF-CD4F-486A-A744-B1D85D730756}"/>
          </ac:picMkLst>
        </pc:picChg>
      </pc:sldChg>
      <pc:sldChg chg="addSp modSp mod setBg">
        <pc:chgData name="Sandra Radulovski" userId="S::sandra.radulovski@skole.hr::0ebd48d3-58f6-4c7b-a5de-5d00d1eb19f4" providerId="AD" clId="Web-{753E1B83-E852-4731-F451-FE75114D318B}" dt="2024-05-20T20:00:44.993" v="56" actId="1076"/>
        <pc:sldMkLst>
          <pc:docMk/>
          <pc:sldMk cId="860650129" sldId="271"/>
        </pc:sldMkLst>
        <pc:spChg chg="mod">
          <ac:chgData name="Sandra Radulovski" userId="S::sandra.radulovski@skole.hr::0ebd48d3-58f6-4c7b-a5de-5d00d1eb19f4" providerId="AD" clId="Web-{753E1B83-E852-4731-F451-FE75114D318B}" dt="2024-05-20T20:00:03.273" v="46" actId="14100"/>
          <ac:spMkLst>
            <pc:docMk/>
            <pc:sldMk cId="860650129" sldId="271"/>
            <ac:spMk id="2" creationId="{489ED720-C8F5-4E51-87BF-E92F9A6C0A9C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0:22.321" v="51" actId="14100"/>
          <ac:spMkLst>
            <pc:docMk/>
            <pc:sldMk cId="860650129" sldId="271"/>
            <ac:spMk id="5" creationId="{DF3A9EC6-7BE9-4224-90AC-FAFA9B4FF833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0:18.492" v="50" actId="14100"/>
          <ac:spMkLst>
            <pc:docMk/>
            <pc:sldMk cId="860650129" sldId="271"/>
            <ac:spMk id="7" creationId="{87797863-815E-41CF-8950-85262FAEC389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0:36.259" v="53" actId="1076"/>
          <ac:spMkLst>
            <pc:docMk/>
            <pc:sldMk cId="860650129" sldId="271"/>
            <ac:spMk id="10" creationId="{E40CE99A-B600-4B3E-B423-07FA474D938D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9:27.241" v="41"/>
          <ac:spMkLst>
            <pc:docMk/>
            <pc:sldMk cId="860650129" sldId="271"/>
            <ac:spMk id="17" creationId="{0DEDCC5D-8B8A-40DB-BE90-A3AA27C64A78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9:27.241" v="41"/>
          <ac:spMkLst>
            <pc:docMk/>
            <pc:sldMk cId="860650129" sldId="271"/>
            <ac:spMk id="23" creationId="{CBC4F608-B4B8-48C3-9572-C0F061B1CD99}"/>
          </ac:spMkLst>
        </pc:spChg>
        <pc:grpChg chg="add">
          <ac:chgData name="Sandra Radulovski" userId="S::sandra.radulovski@skole.hr::0ebd48d3-58f6-4c7b-a5de-5d00d1eb19f4" providerId="AD" clId="Web-{753E1B83-E852-4731-F451-FE75114D318B}" dt="2024-05-20T19:59:27.241" v="41"/>
          <ac:grpSpMkLst>
            <pc:docMk/>
            <pc:sldMk cId="860650129" sldId="271"/>
            <ac:grpSpMk id="19" creationId="{65167ED7-6315-43AB-B1B6-C326D5FD8F84}"/>
          </ac:grpSpMkLst>
        </pc:grpChg>
        <pc:picChg chg="mod">
          <ac:chgData name="Sandra Radulovski" userId="S::sandra.radulovski@skole.hr::0ebd48d3-58f6-4c7b-a5de-5d00d1eb19f4" providerId="AD" clId="Web-{753E1B83-E852-4731-F451-FE75114D318B}" dt="2024-05-20T20:00:40.337" v="54" actId="1076"/>
          <ac:picMkLst>
            <pc:docMk/>
            <pc:sldMk cId="860650129" sldId="271"/>
            <ac:picMk id="9" creationId="{177028C6-1C6C-4A5D-97D9-AB47BC487F75}"/>
          </ac:picMkLst>
        </pc:picChg>
        <pc:picChg chg="mod">
          <ac:chgData name="Sandra Radulovski" userId="S::sandra.radulovski@skole.hr::0ebd48d3-58f6-4c7b-a5de-5d00d1eb19f4" providerId="AD" clId="Web-{753E1B83-E852-4731-F451-FE75114D318B}" dt="2024-05-20T20:00:44.993" v="56" actId="1076"/>
          <ac:picMkLst>
            <pc:docMk/>
            <pc:sldMk cId="860650129" sldId="271"/>
            <ac:picMk id="12" creationId="{54A5DDC5-EC75-4A27-84C5-8566BC53D36C}"/>
          </ac:picMkLst>
        </pc:picChg>
      </pc:sldChg>
      <pc:sldChg chg="addSp delSp modSp mod setBg">
        <pc:chgData name="Sandra Radulovski" userId="S::sandra.radulovski@skole.hr::0ebd48d3-58f6-4c7b-a5de-5d00d1eb19f4" providerId="AD" clId="Web-{753E1B83-E852-4731-F451-FE75114D318B}" dt="2024-05-20T20:02:43.998" v="83" actId="1076"/>
        <pc:sldMkLst>
          <pc:docMk/>
          <pc:sldMk cId="4014298958" sldId="272"/>
        </pc:sldMkLst>
        <pc:spChg chg="mod">
          <ac:chgData name="Sandra Radulovski" userId="S::sandra.radulovski@skole.hr::0ebd48d3-58f6-4c7b-a5de-5d00d1eb19f4" providerId="AD" clId="Web-{753E1B83-E852-4731-F451-FE75114D318B}" dt="2024-05-20T20:01:08.510" v="57" actId="14100"/>
          <ac:spMkLst>
            <pc:docMk/>
            <pc:sldMk cId="4014298958" sldId="272"/>
            <ac:spMk id="2" creationId="{70C2809F-BA27-4182-8664-DD5AD6606FB3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1:28.901" v="63" actId="14100"/>
          <ac:spMkLst>
            <pc:docMk/>
            <pc:sldMk cId="4014298958" sldId="272"/>
            <ac:spMk id="5" creationId="{A3B2A93C-7DC4-474D-BF19-FF45A78FCD8F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2:43.998" v="83" actId="1076"/>
          <ac:spMkLst>
            <pc:docMk/>
            <pc:sldMk cId="4014298958" sldId="272"/>
            <ac:spMk id="7" creationId="{F62813DD-C994-4E44-8C43-13D8D2A83013}"/>
          </ac:spMkLst>
        </pc:spChg>
        <pc:spChg chg="mod">
          <ac:chgData name="Sandra Radulovski" userId="S::sandra.radulovski@skole.hr::0ebd48d3-58f6-4c7b-a5de-5d00d1eb19f4" providerId="AD" clId="Web-{753E1B83-E852-4731-F451-FE75114D318B}" dt="2024-05-20T20:02:19.512" v="75" actId="1076"/>
          <ac:spMkLst>
            <pc:docMk/>
            <pc:sldMk cId="4014298958" sldId="272"/>
            <ac:spMk id="10" creationId="{72ED7177-D909-4A42-B965-D8A3552980F0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9:53.617" v="44"/>
          <ac:spMkLst>
            <pc:docMk/>
            <pc:sldMk cId="4014298958" sldId="272"/>
            <ac:spMk id="14" creationId="{0DEDCC5D-8B8A-40DB-BE90-A3AA27C64A78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49.335" v="43"/>
          <ac:spMkLst>
            <pc:docMk/>
            <pc:sldMk cId="4014298958" sldId="272"/>
            <ac:spMk id="17" creationId="{56E9B3E6-E277-4D68-BA48-9CB43FFBD6E2}"/>
          </ac:spMkLst>
        </pc:spChg>
        <pc:spChg chg="add">
          <ac:chgData name="Sandra Radulovski" userId="S::sandra.radulovski@skole.hr::0ebd48d3-58f6-4c7b-a5de-5d00d1eb19f4" providerId="AD" clId="Web-{753E1B83-E852-4731-F451-FE75114D318B}" dt="2024-05-20T19:59:53.617" v="44"/>
          <ac:spMkLst>
            <pc:docMk/>
            <pc:sldMk cId="4014298958" sldId="272"/>
            <ac:spMk id="23" creationId="{CBC4F608-B4B8-48C3-9572-C0F061B1CD99}"/>
          </ac:spMkLst>
        </pc:spChg>
        <pc:spChg chg="add del">
          <ac:chgData name="Sandra Radulovski" userId="S::sandra.radulovski@skole.hr::0ebd48d3-58f6-4c7b-a5de-5d00d1eb19f4" providerId="AD" clId="Web-{753E1B83-E852-4731-F451-FE75114D318B}" dt="2024-05-20T19:59:49.335" v="43"/>
          <ac:spMkLst>
            <pc:docMk/>
            <pc:sldMk cId="4014298958" sldId="272"/>
            <ac:spMk id="24" creationId="{D5B0017B-2ECA-49AF-B397-DC140825DF8D}"/>
          </ac:spMkLst>
        </pc:spChg>
        <pc:grpChg chg="add">
          <ac:chgData name="Sandra Radulovski" userId="S::sandra.radulovski@skole.hr::0ebd48d3-58f6-4c7b-a5de-5d00d1eb19f4" providerId="AD" clId="Web-{753E1B83-E852-4731-F451-FE75114D318B}" dt="2024-05-20T19:59:53.617" v="44"/>
          <ac:grpSpMkLst>
            <pc:docMk/>
            <pc:sldMk cId="4014298958" sldId="272"/>
            <ac:grpSpMk id="15" creationId="{65167ED7-6315-43AB-B1B6-C326D5FD8F84}"/>
          </ac:grpSpMkLst>
        </pc:grpChg>
        <pc:grpChg chg="add del">
          <ac:chgData name="Sandra Radulovski" userId="S::sandra.radulovski@skole.hr::0ebd48d3-58f6-4c7b-a5de-5d00d1eb19f4" providerId="AD" clId="Web-{753E1B83-E852-4731-F451-FE75114D318B}" dt="2024-05-20T19:59:49.335" v="43"/>
          <ac:grpSpMkLst>
            <pc:docMk/>
            <pc:sldMk cId="4014298958" sldId="272"/>
            <ac:grpSpMk id="19" creationId="{AE1C45F0-260A-458C-96ED-C1F6D2151219}"/>
          </ac:grpSpMkLst>
        </pc:grpChg>
        <pc:picChg chg="mod">
          <ac:chgData name="Sandra Radulovski" userId="S::sandra.radulovski@skole.hr::0ebd48d3-58f6-4c7b-a5de-5d00d1eb19f4" providerId="AD" clId="Web-{753E1B83-E852-4731-F451-FE75114D318B}" dt="2024-05-20T20:02:31.763" v="78" actId="1076"/>
          <ac:picMkLst>
            <pc:docMk/>
            <pc:sldMk cId="4014298958" sldId="272"/>
            <ac:picMk id="9" creationId="{573A45CC-1D78-4051-B17F-CE08099DC514}"/>
          </ac:picMkLst>
        </pc:picChg>
        <pc:picChg chg="mod">
          <ac:chgData name="Sandra Radulovski" userId="S::sandra.radulovski@skole.hr::0ebd48d3-58f6-4c7b-a5de-5d00d1eb19f4" providerId="AD" clId="Web-{753E1B83-E852-4731-F451-FE75114D318B}" dt="2024-05-20T20:02:26.216" v="77" actId="1076"/>
          <ac:picMkLst>
            <pc:docMk/>
            <pc:sldMk cId="4014298958" sldId="272"/>
            <ac:picMk id="12" creationId="{49D66A28-8AFF-4810-8C7F-0413316A3CB2}"/>
          </ac:picMkLst>
        </pc:picChg>
        <pc:cxnChg chg="add del">
          <ac:chgData name="Sandra Radulovski" userId="S::sandra.radulovski@skole.hr::0ebd48d3-58f6-4c7b-a5de-5d00d1eb19f4" providerId="AD" clId="Web-{753E1B83-E852-4731-F451-FE75114D318B}" dt="2024-05-20T19:59:49.335" v="43"/>
          <ac:cxnSpMkLst>
            <pc:docMk/>
            <pc:sldMk cId="4014298958" sldId="272"/>
            <ac:cxnSpMk id="26" creationId="{6CF1BAF6-AD41-4082-B212-8A1F9A2E877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video" Target="https://www.youtube.com/embed/_NlRaNJfOd4?feature=oembed" TargetMode="External"/><Relationship Id="rId7" Type="http://schemas.openxmlformats.org/officeDocument/2006/relationships/image" Target="../media/image20.jpeg"/><Relationship Id="rId2" Type="http://schemas.openxmlformats.org/officeDocument/2006/relationships/video" Target="https://www.youtube.com/embed/Ki7OujJAKo8?feature=oembed" TargetMode="External"/><Relationship Id="rId1" Type="http://schemas.openxmlformats.org/officeDocument/2006/relationships/video" Target="https://www.youtube.com/embed/xZFuQ_IRpfw?feature=oembed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jpeg"/><Relationship Id="rId5" Type="http://schemas.openxmlformats.org/officeDocument/2006/relationships/video" Target="https://www.youtube.com/embed/YT0dnwsRKvY?feature=oembed" TargetMode="External"/><Relationship Id="rId10" Type="http://schemas.openxmlformats.org/officeDocument/2006/relationships/image" Target="../media/image23.jpeg"/><Relationship Id="rId4" Type="http://schemas.openxmlformats.org/officeDocument/2006/relationships/video" Target="https://www.youtube.com/embed/2I64l8U56As?feature=oembed" TargetMode="Externa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753" y="3406897"/>
            <a:ext cx="4435895" cy="929390"/>
          </a:xfrm>
        </p:spPr>
        <p:txBody>
          <a:bodyPr>
            <a:normAutofit/>
          </a:bodyPr>
          <a:lstStyle/>
          <a:p>
            <a:pPr algn="l"/>
            <a:r>
              <a:rPr lang="en-US" sz="5600" dirty="0" err="1"/>
              <a:t>Programiranje</a:t>
            </a:r>
            <a:endParaRPr lang="en-US" sz="5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desk working on a computer&#10;&#10;Description automatically generated">
            <a:extLst>
              <a:ext uri="{FF2B5EF4-FFF2-40B4-BE49-F238E27FC236}">
                <a16:creationId xmlns:a16="http://schemas.microsoft.com/office/drawing/2014/main" id="{8297537F-217E-7238-31EC-524D0948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2012770"/>
            <a:ext cx="5608830" cy="28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13F17-8BBF-A944-7214-FB60B2B3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 fontScale="90000"/>
          </a:bodyPr>
          <a:lstStyle/>
          <a:p>
            <a:r>
              <a:rPr lang="hr-HR" sz="4000" dirty="0"/>
              <a:t>Algoritamska struktura – odluka (grananje)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3224-6A19-A994-DB5B-0C02B039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676" y="2375085"/>
            <a:ext cx="4614298" cy="1811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Zadatak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ea typeface="+mn-lt"/>
                <a:cs typeface="+mn-lt"/>
              </a:rPr>
              <a:t>Napiši</a:t>
            </a:r>
            <a:r>
              <a:rPr lang="en-US" dirty="0">
                <a:ea typeface="+mn-lt"/>
                <a:cs typeface="+mn-lt"/>
              </a:rPr>
              <a:t> program u koji se </a:t>
            </a:r>
            <a:r>
              <a:rPr lang="en-US" dirty="0" err="1">
                <a:ea typeface="+mn-lt"/>
                <a:cs typeface="+mn-lt"/>
              </a:rPr>
              <a:t>unosi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cijeli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broj</a:t>
            </a:r>
            <a:r>
              <a:rPr lang="en-US" dirty="0">
                <a:ea typeface="+mn-lt"/>
                <a:cs typeface="+mn-lt"/>
              </a:rPr>
              <a:t> 𝑎 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ispisuje</a:t>
            </a:r>
            <a:r>
              <a:rPr lang="en-US" dirty="0">
                <a:ea typeface="+mn-lt"/>
                <a:cs typeface="+mn-lt"/>
              </a:rPr>
              <a:t> taj </a:t>
            </a:r>
            <a:r>
              <a:rPr lang="en-US" dirty="0" err="1">
                <a:ea typeface="+mn-lt"/>
                <a:cs typeface="+mn-lt"/>
              </a:rPr>
              <a:t>broj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porukom</a:t>
            </a:r>
            <a:r>
              <a:rPr lang="en-US" dirty="0">
                <a:ea typeface="+mn-lt"/>
                <a:cs typeface="+mn-lt"/>
              </a:rPr>
              <a:t> je li </a:t>
            </a:r>
            <a:r>
              <a:rPr lang="en-US" dirty="0" err="1">
                <a:ea typeface="+mn-lt"/>
                <a:cs typeface="+mn-lt"/>
              </a:rPr>
              <a:t>paran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neparan</a:t>
            </a:r>
            <a:r>
              <a:rPr lang="hr-HR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A6F5-2BF2-4BCF-ADB2-AF7E181B1FB7}"/>
              </a:ext>
            </a:extLst>
          </p:cNvPr>
          <p:cNvSpPr txBox="1"/>
          <p:nvPr/>
        </p:nvSpPr>
        <p:spPr>
          <a:xfrm>
            <a:off x="6956823" y="3604132"/>
            <a:ext cx="30384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000" dirty="0"/>
              <a:t>Python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CE67396-142D-463B-B1A4-5CA3313DA2F8}"/>
              </a:ext>
            </a:extLst>
          </p:cNvPr>
          <p:cNvSpPr txBox="1"/>
          <p:nvPr/>
        </p:nvSpPr>
        <p:spPr>
          <a:xfrm>
            <a:off x="7059034" y="634406"/>
            <a:ext cx="3868795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hr-HR" sz="2400" dirty="0" err="1"/>
              <a:t>Pseudokod</a:t>
            </a:r>
            <a:r>
              <a:rPr lang="hr-HR" sz="2400" dirty="0"/>
              <a:t>: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en-US" sz="24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ulaz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(a)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ako je amod2=0</a:t>
            </a:r>
          </a:p>
          <a:p>
            <a:pPr defTabSz="704088">
              <a:spcAft>
                <a:spcPts val="600"/>
              </a:spcAft>
            </a:pPr>
            <a:r>
              <a:rPr lang="hr-HR" sz="2400" dirty="0">
                <a:solidFill>
                  <a:srgbClr val="000000"/>
                </a:solidFill>
                <a:ea typeface="+mn-lt"/>
                <a:cs typeface="+mn-lt"/>
              </a:rPr>
              <a:t>	izlaz (Broj je paran.)</a:t>
            </a:r>
            <a:endParaRPr lang="en-US" sz="2400" kern="1200" dirty="0">
              <a:solidFill>
                <a:srgbClr val="000000"/>
              </a:solidFill>
              <a:latin typeface="+mn-lt"/>
              <a:ea typeface="+mn-lt"/>
              <a:cs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inače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en-US" sz="24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izlaz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(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Broj je neparan.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)</a:t>
            </a:r>
            <a:endParaRPr lang="en-US" sz="2800" dirty="0"/>
          </a:p>
        </p:txBody>
      </p:sp>
      <p:pic>
        <p:nvPicPr>
          <p:cNvPr id="4" name="Picture 3" descr="A white background with text&#10;&#10;Description automatically generated">
            <a:extLst>
              <a:ext uri="{FF2B5EF4-FFF2-40B4-BE49-F238E27FC236}">
                <a16:creationId xmlns:a16="http://schemas.microsoft.com/office/drawing/2014/main" id="{1DB2F855-D210-BFAE-5464-66B2151D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4129395"/>
            <a:ext cx="4397433" cy="18934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0ADED00-07FE-4E10-BF7F-B95B7C32A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8" y="4359333"/>
            <a:ext cx="4226701" cy="22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80E944-12E5-4F01-98E9-4A656D7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365125"/>
            <a:ext cx="10515600" cy="1325563"/>
          </a:xfrm>
        </p:spPr>
        <p:txBody>
          <a:bodyPr/>
          <a:lstStyle/>
          <a:p>
            <a:r>
              <a:rPr lang="hr-HR" dirty="0"/>
              <a:t>Algoritamska struktura - ponavljanje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4824ECF-CD4F-486A-A744-B1D85D730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85" y="2944076"/>
            <a:ext cx="10558229" cy="354879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C177F7-8C32-4AEB-BCCC-23F2991FC080}"/>
              </a:ext>
            </a:extLst>
          </p:cNvPr>
          <p:cNvSpPr txBox="1">
            <a:spLocks/>
          </p:cNvSpPr>
          <p:nvPr/>
        </p:nvSpPr>
        <p:spPr>
          <a:xfrm>
            <a:off x="838200" y="1375647"/>
            <a:ext cx="10781118" cy="1568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ea typeface="+mn-lt"/>
                <a:cs typeface="+mn-lt"/>
              </a:rPr>
              <a:t>Vrste petlji:</a:t>
            </a:r>
          </a:p>
          <a:p>
            <a:r>
              <a:rPr lang="hr-HR" sz="2400" dirty="0">
                <a:ea typeface="+mn-lt"/>
                <a:cs typeface="+mn-lt"/>
              </a:rPr>
              <a:t> s unaprijed zadanim brojem ponavljanja</a:t>
            </a:r>
          </a:p>
          <a:p>
            <a:r>
              <a:rPr lang="hr-HR" sz="2400" dirty="0">
                <a:ea typeface="+mn-lt"/>
                <a:cs typeface="+mn-lt"/>
              </a:rPr>
              <a:t>bez unaprijed zadanog broja ponavljanja, već postavljanje uvjeta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90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9ED720-C8F5-4E51-87BF-E92F9A6C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921778"/>
            <a:ext cx="9849751" cy="788955"/>
          </a:xfrm>
        </p:spPr>
        <p:txBody>
          <a:bodyPr anchor="b">
            <a:normAutofit/>
          </a:bodyPr>
          <a:lstStyle/>
          <a:p>
            <a:r>
              <a:rPr lang="hr-HR" sz="4200"/>
              <a:t>Ponavljanje – s unaprijed poznatim brojem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F3A9EC6-7BE9-4224-90AC-FAFA9B4FF833}"/>
              </a:ext>
            </a:extLst>
          </p:cNvPr>
          <p:cNvSpPr txBox="1"/>
          <p:nvPr/>
        </p:nvSpPr>
        <p:spPr>
          <a:xfrm>
            <a:off x="1280377" y="3660014"/>
            <a:ext cx="3053956" cy="212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hr-HR" sz="2040" kern="120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Pseudokod</a:t>
            </a: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</a:t>
            </a:r>
          </a:p>
          <a:p>
            <a:pPr marL="388620" lvl="1" defTabSz="777240">
              <a:spcAft>
                <a:spcPts val="600"/>
              </a:spcAft>
            </a:pP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ulaz(n) </a:t>
            </a:r>
          </a:p>
          <a:p>
            <a:pPr marL="388620" lvl="1" defTabSz="777240">
              <a:spcAft>
                <a:spcPts val="600"/>
              </a:spcAft>
            </a:pP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zbroj =0</a:t>
            </a:r>
            <a:b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za i=1 do n činiti</a:t>
            </a:r>
            <a:b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   zbroj =</a:t>
            </a:r>
            <a:r>
              <a:rPr lang="hr-HR" sz="2040" kern="120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zbroj+i</a:t>
            </a: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</a:t>
            </a:r>
            <a:b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hr-HR" sz="204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izlaz(zbroj)</a:t>
            </a:r>
            <a:endParaRPr lang="hr-HR" sz="2400" b="0" i="0">
              <a:effectLst/>
              <a:latin typeface="+mj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7797863-815E-41CF-8950-85262FAEC389}"/>
              </a:ext>
            </a:extLst>
          </p:cNvPr>
          <p:cNvSpPr txBox="1"/>
          <p:nvPr/>
        </p:nvSpPr>
        <p:spPr>
          <a:xfrm>
            <a:off x="1419728" y="2011516"/>
            <a:ext cx="9707280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hr-HR" sz="2400" kern="1200" dirty="0">
                <a:latin typeface="+mj-lt"/>
                <a:ea typeface="+mn-ea"/>
                <a:cs typeface="+mn-cs"/>
              </a:rPr>
              <a:t>Zadatak</a:t>
            </a:r>
            <a:endParaRPr lang="hr-HR" sz="2400" kern="1200" dirty="0">
              <a:latin typeface="+mj-lt"/>
            </a:endParaRPr>
          </a:p>
          <a:p>
            <a:pPr defTabSz="777240">
              <a:spcAft>
                <a:spcPts val="600"/>
              </a:spcAft>
            </a:pPr>
            <a:r>
              <a:rPr lang="hr-HR" sz="2400" kern="1200" dirty="0">
                <a:latin typeface="+mj-lt"/>
                <a:ea typeface="+mn-ea"/>
                <a:cs typeface="+mn-cs"/>
              </a:rPr>
              <a:t>Napiši program u koji se unosi neki prirodni broj n</a:t>
            </a:r>
            <a:r>
              <a:rPr lang="hr-HR" sz="2400" b="1" kern="1200" dirty="0">
                <a:latin typeface="+mj-lt"/>
                <a:ea typeface="+mn-ea"/>
                <a:cs typeface="+mn-cs"/>
              </a:rPr>
              <a:t> </a:t>
            </a:r>
            <a:r>
              <a:rPr lang="hr-HR" sz="2400" kern="1200" dirty="0">
                <a:latin typeface="+mj-lt"/>
                <a:ea typeface="+mn-ea"/>
                <a:cs typeface="+mn-cs"/>
              </a:rPr>
              <a:t>i zatim izračuna i ispisuje zbroj prvih n</a:t>
            </a:r>
            <a:r>
              <a:rPr lang="hr-HR" sz="2400" b="1" kern="1200" dirty="0">
                <a:latin typeface="+mj-lt"/>
                <a:ea typeface="+mn-ea"/>
                <a:cs typeface="+mn-cs"/>
              </a:rPr>
              <a:t> </a:t>
            </a:r>
            <a:r>
              <a:rPr lang="hr-HR" sz="2400" kern="1200" dirty="0">
                <a:latin typeface="+mj-lt"/>
                <a:ea typeface="+mn-ea"/>
                <a:cs typeface="+mn-cs"/>
              </a:rPr>
              <a:t>prirodnih brojeva.</a:t>
            </a:r>
            <a:endParaRPr lang="hr-HR" sz="2400" b="0" i="0" dirty="0">
              <a:effectLst/>
              <a:latin typeface="+mj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77028C6-1C6C-4A5D-97D9-AB47BC48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36" y="4021575"/>
            <a:ext cx="4511819" cy="175364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40CE99A-B600-4B3E-B423-07FA474D938D}"/>
              </a:ext>
            </a:extLst>
          </p:cNvPr>
          <p:cNvSpPr txBox="1"/>
          <p:nvPr/>
        </p:nvSpPr>
        <p:spPr>
          <a:xfrm>
            <a:off x="4212436" y="3656797"/>
            <a:ext cx="118008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hr-HR" sz="170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Python:</a:t>
            </a:r>
            <a:endParaRPr lang="hr-HR" sz="2000" b="0" i="0">
              <a:effectLst/>
              <a:latin typeface="+mj-lt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4A5DDC5-EC75-4A27-84C5-8566BC53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91" y="3706659"/>
            <a:ext cx="2032687" cy="21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C2809F-BA27-4182-8664-DD5AD66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630804"/>
          </a:xfrm>
        </p:spPr>
        <p:txBody>
          <a:bodyPr anchor="b">
            <a:normAutofit fontScale="90000"/>
          </a:bodyPr>
          <a:lstStyle/>
          <a:p>
            <a:r>
              <a:rPr lang="hr-HR" sz="5400" dirty="0"/>
              <a:t>Ponavljanje – s  uvjetom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3B2A93C-7DC4-474D-BF19-FF45A78FCD8F}"/>
              </a:ext>
            </a:extLst>
          </p:cNvPr>
          <p:cNvSpPr txBox="1"/>
          <p:nvPr/>
        </p:nvSpPr>
        <p:spPr>
          <a:xfrm>
            <a:off x="1279418" y="2011516"/>
            <a:ext cx="1033295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hr-HR" sz="2000" kern="1200" dirty="0">
                <a:latin typeface="Aptos"/>
              </a:rPr>
              <a:t>Zadatak:</a:t>
            </a:r>
          </a:p>
          <a:p>
            <a:pPr defTabSz="557784">
              <a:spcAft>
                <a:spcPts val="600"/>
              </a:spcAft>
            </a:pPr>
            <a:r>
              <a:rPr lang="hr-HR" sz="2000" kern="1200" dirty="0">
                <a:latin typeface="Aptos"/>
              </a:rPr>
              <a:t>Napiši program u koji se unosi neki n-</a:t>
            </a:r>
            <a:r>
              <a:rPr lang="hr-HR" sz="2000" kern="1200" err="1">
                <a:latin typeface="Aptos"/>
              </a:rPr>
              <a:t>teroznamenksati</a:t>
            </a:r>
            <a:r>
              <a:rPr lang="hr-HR" sz="2000" kern="1200" dirty="0">
                <a:latin typeface="Aptos"/>
              </a:rPr>
              <a:t> prirodni broj i ispisuje zbroj njegovih znamenki.</a:t>
            </a:r>
            <a:endParaRPr lang="hr-HR" sz="2000" b="0" i="0" dirty="0">
              <a:effectLst/>
              <a:latin typeface="Apto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62813DD-C994-4E44-8C43-13D8D2A83013}"/>
              </a:ext>
            </a:extLst>
          </p:cNvPr>
          <p:cNvSpPr txBox="1"/>
          <p:nvPr/>
        </p:nvSpPr>
        <p:spPr>
          <a:xfrm>
            <a:off x="1952228" y="3102741"/>
            <a:ext cx="3618892" cy="32008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hr-HR" kern="1200" err="1">
                <a:latin typeface="+mj-lt"/>
                <a:ea typeface="+mn-ea"/>
                <a:cs typeface="+mn-cs"/>
              </a:rPr>
              <a:t>Pseudokod</a:t>
            </a:r>
            <a:r>
              <a:rPr lang="hr-HR" kern="1200" dirty="0">
                <a:latin typeface="+mj-lt"/>
                <a:ea typeface="+mn-ea"/>
                <a:cs typeface="+mn-cs"/>
              </a:rPr>
              <a:t>: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ulaz(a)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zbroj =0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dok je a&lt;&gt;0: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{</a:t>
            </a:r>
            <a:endParaRPr lang="hr-HR" kern="1200" dirty="0">
              <a:latin typeface="+mj-lt"/>
            </a:endParaRPr>
          </a:p>
          <a:p>
            <a:pPr marL="557530" lvl="2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zbroj=zbroj+amod10</a:t>
            </a:r>
            <a:endParaRPr lang="hr-HR" kern="1200" dirty="0">
              <a:latin typeface="+mj-lt"/>
            </a:endParaRPr>
          </a:p>
          <a:p>
            <a:pPr marL="557530" lvl="2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a=adiv10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}</a:t>
            </a:r>
            <a:endParaRPr lang="hr-HR" kern="1200" dirty="0">
              <a:latin typeface="+mj-lt"/>
            </a:endParaRPr>
          </a:p>
          <a:p>
            <a:pPr marL="278765" lvl="1" defTabSz="557784">
              <a:spcAft>
                <a:spcPts val="600"/>
              </a:spcAft>
            </a:pPr>
            <a:r>
              <a:rPr lang="hr-HR" kern="1200" dirty="0">
                <a:latin typeface="+mj-lt"/>
                <a:ea typeface="+mn-ea"/>
                <a:cs typeface="+mn-cs"/>
              </a:rPr>
              <a:t>izlaz(zbroj)</a:t>
            </a:r>
            <a:endParaRPr lang="hr-HR" b="0" i="0" dirty="0">
              <a:effectLst/>
              <a:latin typeface="+mj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73A45CC-1D78-4051-B17F-CE08099D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33" y="3596881"/>
            <a:ext cx="3920729" cy="146698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2ED7177-D909-4A42-B965-D8A3552980F0}"/>
              </a:ext>
            </a:extLst>
          </p:cNvPr>
          <p:cNvSpPr txBox="1"/>
          <p:nvPr/>
        </p:nvSpPr>
        <p:spPr>
          <a:xfrm>
            <a:off x="6101441" y="3102740"/>
            <a:ext cx="99862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hr-HR" sz="2000" kern="1200" dirty="0">
                <a:latin typeface="+mj-lt"/>
                <a:ea typeface="+mn-ea"/>
                <a:cs typeface="+mn-cs"/>
              </a:rPr>
              <a:t>Python:</a:t>
            </a:r>
            <a:endParaRPr lang="hr-HR" sz="2000" b="0" i="0" dirty="0">
              <a:effectLst/>
              <a:latin typeface="+mj-lt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9D66A28-8AFF-4810-8C7F-0413316A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65" y="5124173"/>
            <a:ext cx="2031758" cy="12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6CAF3-AAF7-4C2B-B139-5E8EA66C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01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Pogledajte videa i riješite zadatke iz videa za vježbu:</a:t>
            </a:r>
          </a:p>
        </p:txBody>
      </p:sp>
      <p:pic>
        <p:nvPicPr>
          <p:cNvPr id="4" name="Mrežni medijski sadržaji 3" title="Informatika 1.r SŠ - Uvod u programiranje u Pythonu">
            <a:hlinkClick r:id="" action="ppaction://media"/>
            <a:extLst>
              <a:ext uri="{FF2B5EF4-FFF2-40B4-BE49-F238E27FC236}">
                <a16:creationId xmlns:a16="http://schemas.microsoft.com/office/drawing/2014/main" id="{FDC8E203-279F-4CC6-BA19-7EA84F0A6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558145" y="1690688"/>
            <a:ext cx="3664446" cy="2070412"/>
          </a:xfrm>
          <a:prstGeom prst="rect">
            <a:avLst/>
          </a:prstGeom>
        </p:spPr>
      </p:pic>
      <p:pic>
        <p:nvPicPr>
          <p:cNvPr id="7" name="Mrežni medijski sadržaji 6" title="Informatika, 1. r. SŠ - Programiranje u Pythonu – 2. dio">
            <a:hlinkClick r:id="" action="ppaction://media"/>
            <a:extLst>
              <a:ext uri="{FF2B5EF4-FFF2-40B4-BE49-F238E27FC236}">
                <a16:creationId xmlns:a16="http://schemas.microsoft.com/office/drawing/2014/main" id="{48450AF1-F991-45D8-BB64-9392FFC29B1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715177" y="1690688"/>
            <a:ext cx="3664446" cy="2070412"/>
          </a:xfrm>
          <a:prstGeom prst="rect">
            <a:avLst/>
          </a:prstGeom>
        </p:spPr>
      </p:pic>
      <p:pic>
        <p:nvPicPr>
          <p:cNvPr id="8" name="Mrežni medijski sadržaji 7" title="Informatika, 1.r. SŠ - Grananje u Pythonu (zadatci)">
            <a:hlinkClick r:id="" action="ppaction://media"/>
            <a:extLst>
              <a:ext uri="{FF2B5EF4-FFF2-40B4-BE49-F238E27FC236}">
                <a16:creationId xmlns:a16="http://schemas.microsoft.com/office/drawing/2014/main" id="{51A932EF-C70C-4E86-B02B-33A77ED58AB5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838200" y="4518440"/>
            <a:ext cx="2980669" cy="1684078"/>
          </a:xfrm>
          <a:prstGeom prst="rect">
            <a:avLst/>
          </a:prstGeom>
        </p:spPr>
      </p:pic>
      <p:pic>
        <p:nvPicPr>
          <p:cNvPr id="11" name="Mrežni medijski sadržaji 10" title="Informatika, 1.r. SŠ - Naredba za ponavljanje  for u Pythonu -  (zadaci)">
            <a:hlinkClick r:id="" action="ppaction://media"/>
            <a:extLst>
              <a:ext uri="{FF2B5EF4-FFF2-40B4-BE49-F238E27FC236}">
                <a16:creationId xmlns:a16="http://schemas.microsoft.com/office/drawing/2014/main" id="{F9370A79-866C-42FB-9FFD-28E6372289B0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4605665" y="4518440"/>
            <a:ext cx="2980669" cy="1684078"/>
          </a:xfrm>
          <a:prstGeom prst="rect">
            <a:avLst/>
          </a:prstGeom>
        </p:spPr>
      </p:pic>
      <p:pic>
        <p:nvPicPr>
          <p:cNvPr id="14" name="Mrežni medijski sadržaji 13" title="Informatika 1.r SŠ - Naredba za ponavljanje WHILE u Pythonu -  (zadatci)">
            <a:hlinkClick r:id="" action="ppaction://media"/>
            <a:extLst>
              <a:ext uri="{FF2B5EF4-FFF2-40B4-BE49-F238E27FC236}">
                <a16:creationId xmlns:a16="http://schemas.microsoft.com/office/drawing/2014/main" id="{5CC622A2-813D-423A-B3C4-8488DC6569C9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8373130" y="4518440"/>
            <a:ext cx="2980670" cy="16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404E-55FA-82B6-F37B-9FDC85F7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61" y="2199459"/>
            <a:ext cx="5454823" cy="4115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latin typeface="+mj-lt"/>
                <a:ea typeface="+mn-lt"/>
                <a:cs typeface="+mn-lt"/>
              </a:rPr>
              <a:t>Programiranje - pisanje uputa računalu</a:t>
            </a:r>
          </a:p>
          <a:p>
            <a:r>
              <a:rPr lang="hr-HR" sz="2400" dirty="0">
                <a:latin typeface="+mj-lt"/>
                <a:cs typeface="Arial"/>
              </a:rPr>
              <a:t>Izvodi se u nekom od programskih jezika u razvojnom okruženju</a:t>
            </a:r>
          </a:p>
          <a:p>
            <a:r>
              <a:rPr lang="hr-HR" sz="2400" dirty="0">
                <a:latin typeface="+mj-lt"/>
              </a:rPr>
              <a:t>Programski jezik - skup naredbi razumljivih računalu, sastoji se od ključnih riječi i pravila pisanje tih naredbi.</a:t>
            </a:r>
          </a:p>
        </p:txBody>
      </p:sp>
      <p:pic>
        <p:nvPicPr>
          <p:cNvPr id="4" name="Picture 3" descr="A computer screen with numbers and arrows&#10;&#10;Description automatically generated">
            <a:extLst>
              <a:ext uri="{FF2B5EF4-FFF2-40B4-BE49-F238E27FC236}">
                <a16:creationId xmlns:a16="http://schemas.microsoft.com/office/drawing/2014/main" id="{C9EDB9F4-8FDC-B69D-85AC-C0DEB39E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757667"/>
            <a:ext cx="5150277" cy="31674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39B88118-02EA-4D4A-B097-B6E00ED85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56" y="141588"/>
            <a:ext cx="3039231" cy="16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F7DEF-0A53-48EB-CD59-D820A66F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Algoritam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D989-6790-B96B-22EA-28B16E09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" y="2511836"/>
            <a:ext cx="5150277" cy="3787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Skup koraka kojima se rješava neki problem koji se izvode zadanim redoslijedom.</a:t>
            </a:r>
          </a:p>
          <a:p>
            <a:endParaRPr lang="hr-HR" sz="2400" dirty="0"/>
          </a:p>
          <a:p>
            <a:r>
              <a:rPr lang="hr-HR" sz="2400" dirty="0"/>
              <a:t>Može se zapisati na 3 različita načina: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r-HR" dirty="0"/>
              <a:t>Riječima govornog jezika - </a:t>
            </a:r>
            <a:r>
              <a:rPr lang="hr-HR" dirty="0" err="1"/>
              <a:t>pseudokod</a:t>
            </a:r>
            <a:endParaRPr lang="hr-HR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hr-HR" dirty="0"/>
              <a:t>Grafički prikaz - Dijagram toka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r-HR" dirty="0"/>
              <a:t>Naredbama programskog jezika 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AE5DEAF6-8AEA-0A79-8597-BD4D7B6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64" y="2643186"/>
            <a:ext cx="6159596" cy="3387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A715-66F6-EB88-8336-68E0061F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Dijagram</a:t>
            </a:r>
            <a:r>
              <a:rPr lang="en-US" sz="4800" dirty="0"/>
              <a:t> </a:t>
            </a:r>
            <a:r>
              <a:rPr lang="en-US" sz="4800" dirty="0" err="1"/>
              <a:t>toka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8F6A-E5D5-A39C-6C3C-BEA2F0D0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76" y="2957733"/>
            <a:ext cx="4827640" cy="27586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/>
              <a:t>Imamo tri algoritamske strukture</a:t>
            </a:r>
            <a:r>
              <a:rPr lang="en-US" sz="2400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Slijed</a:t>
            </a:r>
            <a:r>
              <a:rPr lang="hr-HR" dirty="0"/>
              <a:t> – linijska struktura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Grananje</a:t>
            </a:r>
            <a:r>
              <a:rPr lang="hr-HR" dirty="0"/>
              <a:t> – razgranata struktura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Ponavljanje</a:t>
            </a:r>
            <a:r>
              <a:rPr lang="hr-HR" dirty="0"/>
              <a:t> – ciklička struktura</a:t>
            </a:r>
            <a:endParaRPr lang="en-US" dirty="0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0ACD908-68D0-02DE-60ED-3AEF8625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92" y="2384858"/>
            <a:ext cx="5706851" cy="39823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7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DE82E-33EA-F004-6268-56997C58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95" y="430665"/>
            <a:ext cx="8875008" cy="1188950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Razlika</a:t>
            </a:r>
            <a:r>
              <a:rPr lang="en-US" sz="4800" dirty="0"/>
              <a:t> pseudo</a:t>
            </a:r>
            <a:r>
              <a:rPr lang="hr-HR" sz="4800" dirty="0"/>
              <a:t>koda</a:t>
            </a:r>
            <a:r>
              <a:rPr lang="en-US" sz="4800" dirty="0"/>
              <a:t> 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hr-HR" sz="4800" dirty="0"/>
              <a:t>P</a:t>
            </a:r>
            <a:r>
              <a:rPr lang="en-US" sz="4800" dirty="0" err="1"/>
              <a:t>ythona</a:t>
            </a:r>
            <a:endParaRPr lang="en-US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845E4-CC9D-EA74-BE0A-DBD63455D153}"/>
              </a:ext>
            </a:extLst>
          </p:cNvPr>
          <p:cNvSpPr txBox="1"/>
          <p:nvPr/>
        </p:nvSpPr>
        <p:spPr>
          <a:xfrm>
            <a:off x="1155445" y="2389218"/>
            <a:ext cx="15965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kern="1200" dirty="0" err="1">
                <a:solidFill>
                  <a:srgbClr val="0057A5"/>
                </a:solidFill>
                <a:latin typeface="+mn-lt"/>
                <a:ea typeface="+mn-ea"/>
                <a:cs typeface="+mn-cs"/>
              </a:rPr>
              <a:t>Aritmetičk</a:t>
            </a:r>
            <a:r>
              <a:rPr lang="hr-HR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57A5"/>
                </a:solidFill>
                <a:latin typeface="+mn-lt"/>
                <a:ea typeface="+mn-ea"/>
                <a:cs typeface="+mn-cs"/>
              </a:rPr>
              <a:t>operatori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877F68-C799-AB43-A654-A478484C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5" y="3245054"/>
            <a:ext cx="3545879" cy="2617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16E44-071E-9632-54D4-0A16DA818940}"/>
              </a:ext>
            </a:extLst>
          </p:cNvPr>
          <p:cNvSpPr txBox="1"/>
          <p:nvPr/>
        </p:nvSpPr>
        <p:spPr>
          <a:xfrm>
            <a:off x="4763560" y="2342769"/>
            <a:ext cx="176773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000" kern="1200" dirty="0" err="1">
                <a:solidFill>
                  <a:srgbClr val="B30000"/>
                </a:solidFill>
                <a:latin typeface="+mn-lt"/>
                <a:ea typeface="+mn-ea"/>
                <a:cs typeface="+mn-cs"/>
              </a:rPr>
              <a:t>Relacijski</a:t>
            </a:r>
            <a:endParaRPr lang="en-US" sz="2000" kern="1200" dirty="0">
              <a:solidFill>
                <a:srgbClr val="B30000"/>
              </a:solidFill>
              <a:latin typeface="+mn-lt"/>
              <a:ea typeface="+mn-ea"/>
              <a:cs typeface="+mn-cs"/>
            </a:endParaRPr>
          </a:p>
          <a:p>
            <a:pPr algn="ctr" defTabSz="658368">
              <a:spcAft>
                <a:spcPts val="600"/>
              </a:spcAft>
            </a:pPr>
            <a:r>
              <a:rPr lang="en-US" sz="2000" kern="1200" dirty="0" err="1">
                <a:solidFill>
                  <a:srgbClr val="B30000"/>
                </a:solidFill>
                <a:latin typeface="+mn-lt"/>
                <a:ea typeface="+mn-ea"/>
                <a:cs typeface="+mn-cs"/>
              </a:rPr>
              <a:t>operatori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A white table with black text and symbols&#10;&#10;Description automatically generated">
            <a:extLst>
              <a:ext uri="{FF2B5EF4-FFF2-40B4-BE49-F238E27FC236}">
                <a16:creationId xmlns:a16="http://schemas.microsoft.com/office/drawing/2014/main" id="{F7A31EF4-EC8A-D490-4999-C58F11C0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88" y="3245054"/>
            <a:ext cx="3479878" cy="2346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2D0C8-18F6-3052-64A6-A5FD16351B40}"/>
              </a:ext>
            </a:extLst>
          </p:cNvPr>
          <p:cNvSpPr txBox="1"/>
          <p:nvPr/>
        </p:nvSpPr>
        <p:spPr>
          <a:xfrm>
            <a:off x="8366719" y="2535129"/>
            <a:ext cx="216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US" sz="2000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Logički</a:t>
            </a:r>
            <a:r>
              <a:rPr lang="en-US" sz="2000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6500"/>
                </a:solidFill>
                <a:latin typeface="+mn-lt"/>
                <a:ea typeface="+mn-ea"/>
                <a:cs typeface="+mn-cs"/>
              </a:rPr>
              <a:t>opertatori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9527A03-E5CA-3637-FA95-6C36163E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438" y="3216654"/>
            <a:ext cx="3609852" cy="15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EF1658-383C-443D-8EB7-7D8ADA22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hr-HR" dirty="0"/>
              <a:t>Prioriteti izvršavanja operacija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C6080B-33FC-42C9-9464-FE60410C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564722"/>
            <a:ext cx="4777381" cy="555881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3434CF-F6CF-4C3A-9F32-99D50B2E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/>
              <a:t>Odredi koji izraz je istinit:</a:t>
            </a:r>
          </a:p>
          <a:p>
            <a:pPr lvl="1"/>
            <a:r>
              <a:rPr lang="hr-HR" b="0" i="0">
                <a:effectLst/>
                <a:latin typeface="MJXc-TeX-main-R"/>
              </a:rPr>
              <a:t>(2+3&lt;5)</a:t>
            </a:r>
            <a:r>
              <a:rPr lang="hr-HR" b="0" i="0">
                <a:effectLst/>
                <a:latin typeface="Rubik"/>
              </a:rPr>
              <a:t>2+3&lt;5 ILI </a:t>
            </a:r>
            <a:r>
              <a:rPr lang="hr-HR" b="0" i="0">
                <a:effectLst/>
                <a:latin typeface="MJXc-TeX-main-R"/>
              </a:rPr>
              <a:t>(4*4 ==16)</a:t>
            </a:r>
          </a:p>
          <a:p>
            <a:pPr lvl="1"/>
            <a:r>
              <a:rPr lang="it-IT" b="0" i="0">
                <a:effectLst/>
                <a:latin typeface="Rubik"/>
              </a:rPr>
              <a:t>NE </a:t>
            </a:r>
            <a:r>
              <a:rPr lang="it-IT" b="0" i="0">
                <a:effectLst/>
                <a:latin typeface="MJXc-TeX-main-R"/>
              </a:rPr>
              <a:t>(3==3)</a:t>
            </a:r>
            <a:r>
              <a:rPr lang="it-IT" b="0" i="0">
                <a:effectLst/>
                <a:latin typeface="Rubik"/>
              </a:rPr>
              <a:t>3==3 I </a:t>
            </a:r>
            <a:r>
              <a:rPr lang="it-IT" b="0" i="0">
                <a:effectLst/>
                <a:latin typeface="MJXc-TeX-main-R"/>
              </a:rPr>
              <a:t>(16/4==4)</a:t>
            </a:r>
            <a:endParaRPr lang="hr-HR">
              <a:latin typeface="MJXc-TeX-main-R"/>
            </a:endParaRPr>
          </a:p>
          <a:p>
            <a:pPr lvl="1"/>
            <a:r>
              <a:rPr lang="it-IT" b="0" i="0">
                <a:effectLst/>
                <a:latin typeface="MJXc-TeX-main-R"/>
              </a:rPr>
              <a:t>(24−4&gt;25)</a:t>
            </a:r>
            <a:r>
              <a:rPr lang="it-IT" b="0" i="0">
                <a:effectLst/>
                <a:latin typeface="Rubik"/>
              </a:rPr>
              <a:t>24-4&gt;25 I </a:t>
            </a:r>
            <a:r>
              <a:rPr lang="it-IT" b="0" i="0">
                <a:effectLst/>
                <a:latin typeface="MJXc-TeX-main-R"/>
              </a:rPr>
              <a:t>(7&gt;=2)</a:t>
            </a:r>
            <a:r>
              <a:rPr lang="it-IT" b="0" i="0">
                <a:effectLst/>
                <a:latin typeface="Rubik"/>
              </a:rPr>
              <a:t>7&gt;=2 ILI </a:t>
            </a:r>
            <a:r>
              <a:rPr lang="it-IT" b="0" i="0">
                <a:effectLst/>
                <a:latin typeface="MJXc-TeX-main-R"/>
              </a:rPr>
              <a:t>(8&lt;&gt;4+4)</a:t>
            </a:r>
            <a:endParaRPr lang="hr-HR" b="0" i="0">
              <a:effectLst/>
              <a:latin typeface="MJXc-TeX-main-R"/>
            </a:endParaRPr>
          </a:p>
          <a:p>
            <a:pPr lvl="1"/>
            <a:r>
              <a:rPr lang="it-IT" b="0" i="0">
                <a:effectLst/>
                <a:latin typeface="MJXc-TeX-main-R"/>
              </a:rPr>
              <a:t>(8&lt;&gt;4+4)</a:t>
            </a:r>
            <a:r>
              <a:rPr lang="it-IT" b="0" i="0">
                <a:effectLst/>
                <a:latin typeface="Rubik"/>
              </a:rPr>
              <a:t>8&lt;&gt;4+4 ILI </a:t>
            </a:r>
            <a:r>
              <a:rPr lang="it-IT" b="0" i="0">
                <a:effectLst/>
                <a:latin typeface="MJXc-TeX-main-R"/>
              </a:rPr>
              <a:t>(7+7&lt;=14)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7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AADD8D-29D7-4B10-9245-72837D2D6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6A6939-BAE6-414C-A38A-C64BF3A6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159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Varijable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481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6226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rrow shape abstract background">
            <a:extLst>
              <a:ext uri="{FF2B5EF4-FFF2-40B4-BE49-F238E27FC236}">
                <a16:creationId xmlns:a16="http://schemas.microsoft.com/office/drawing/2014/main" id="{BDB673E5-583F-8B67-386A-F0A7248D1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3" r="35643" b="-7"/>
          <a:stretch/>
        </p:blipFill>
        <p:spPr>
          <a:xfrm>
            <a:off x="956934" y="872427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49285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05252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D41FE8-CD57-44A0-9689-32B5AF7D3E7D}"/>
              </a:ext>
            </a:extLst>
          </p:cNvPr>
          <p:cNvSpPr>
            <a:spLocks/>
          </p:cNvSpPr>
          <p:nvPr/>
        </p:nvSpPr>
        <p:spPr>
          <a:xfrm>
            <a:off x="6030158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Sve što računalo "pamti" smješta se u memoriju. Memorijske lokacije imaju svoje adrese, koje i nije toliko lako upamtiti. Umjesto toga uvode se simbolički nazivi za njih - </a:t>
            </a:r>
            <a:r>
              <a:rPr lang="en-US" b="1"/>
              <a:t>varijable</a:t>
            </a:r>
            <a:r>
              <a:rPr lang="en-US"/>
              <a:t>.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>
              <a:effectLst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65410" y="4192213"/>
            <a:ext cx="3723155" cy="3723155"/>
          </a:xfrm>
          <a:prstGeom prst="arc">
            <a:avLst>
              <a:gd name="adj1" fmla="val 1700655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99F85A0-9F0E-4BAE-9757-29518405CE46}"/>
              </a:ext>
            </a:extLst>
          </p:cNvPr>
          <p:cNvSpPr txBox="1"/>
          <p:nvPr/>
        </p:nvSpPr>
        <p:spPr>
          <a:xfrm>
            <a:off x="4385948" y="3862057"/>
            <a:ext cx="3271973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31520">
              <a:spcAft>
                <a:spcPts val="600"/>
              </a:spcAft>
            </a:pPr>
            <a:r>
              <a:rPr lang="hr-HR" sz="2400" kern="1200" dirty="0">
                <a:latin typeface="+mn-lt"/>
                <a:ea typeface="+mn-ea"/>
                <a:cs typeface="+mn-cs"/>
              </a:rPr>
              <a:t>Osnovni tipovi podataka:</a:t>
            </a:r>
            <a:endParaRPr lang="hr-HR" sz="2400" kern="1200" dirty="0">
              <a:latin typeface="+mn-lt"/>
            </a:endParaRPr>
          </a:p>
          <a:p>
            <a:pPr marL="365760" lvl="1" defTabSz="731520">
              <a:spcAft>
                <a:spcPts val="600"/>
              </a:spcAft>
            </a:pPr>
            <a:r>
              <a:rPr lang="hr-HR" sz="2400" kern="1200" dirty="0">
                <a:latin typeface="+mn-lt"/>
                <a:ea typeface="+mn-ea"/>
                <a:cs typeface="+mn-cs"/>
              </a:rPr>
              <a:t>Brojevi:</a:t>
            </a:r>
            <a:endParaRPr lang="hr-HR" sz="2400" kern="1200" dirty="0">
              <a:latin typeface="+mn-lt"/>
            </a:endParaRPr>
          </a:p>
          <a:p>
            <a:pPr marL="731520" lvl="2" defTabSz="731520">
              <a:spcAft>
                <a:spcPts val="600"/>
              </a:spcAft>
            </a:pPr>
            <a:r>
              <a:rPr lang="hr-HR" sz="2400" kern="1200" dirty="0">
                <a:latin typeface="+mn-lt"/>
                <a:ea typeface="+mn-ea"/>
                <a:cs typeface="+mn-cs"/>
              </a:rPr>
              <a:t>cijeli – </a:t>
            </a:r>
            <a:r>
              <a:rPr lang="hr-HR" sz="2400" b="1" kern="1200" err="1">
                <a:latin typeface="+mn-lt"/>
                <a:ea typeface="+mn-ea"/>
                <a:cs typeface="+mn-cs"/>
              </a:rPr>
              <a:t>int</a:t>
            </a:r>
            <a:endParaRPr lang="hr-HR" sz="2400" b="1" kern="1200">
              <a:latin typeface="+mn-lt"/>
            </a:endParaRPr>
          </a:p>
          <a:p>
            <a:pPr marL="731520" lvl="2" defTabSz="731520">
              <a:spcAft>
                <a:spcPts val="600"/>
              </a:spcAft>
            </a:pPr>
            <a:r>
              <a:rPr lang="hr-HR" sz="2400" kern="1200" dirty="0">
                <a:latin typeface="+mn-lt"/>
                <a:ea typeface="+mn-ea"/>
                <a:cs typeface="+mn-cs"/>
              </a:rPr>
              <a:t>decimalni – </a:t>
            </a:r>
            <a:r>
              <a:rPr lang="hr-HR" sz="2400" b="1" kern="1200" err="1">
                <a:latin typeface="+mn-lt"/>
                <a:ea typeface="+mn-ea"/>
                <a:cs typeface="+mn-cs"/>
              </a:rPr>
              <a:t>float</a:t>
            </a:r>
            <a:endParaRPr lang="hr-HR" sz="2400" b="1" kern="1200">
              <a:latin typeface="+mn-lt"/>
            </a:endParaRPr>
          </a:p>
          <a:p>
            <a:pPr marL="365760" lvl="1" defTabSz="731520">
              <a:spcAft>
                <a:spcPts val="600"/>
              </a:spcAft>
            </a:pPr>
            <a:r>
              <a:rPr lang="hr-HR" sz="2400" kern="1200" dirty="0">
                <a:latin typeface="+mn-lt"/>
                <a:ea typeface="+mn-ea"/>
                <a:cs typeface="+mn-cs"/>
              </a:rPr>
              <a:t>Znakovi - </a:t>
            </a:r>
            <a:r>
              <a:rPr lang="hr-HR" sz="2400" b="1" kern="1200" err="1">
                <a:latin typeface="+mn-lt"/>
                <a:ea typeface="+mn-ea"/>
                <a:cs typeface="+mn-cs"/>
              </a:rPr>
              <a:t>string</a:t>
            </a:r>
            <a:endParaRPr lang="hr-HR" sz="2400" b="1"/>
          </a:p>
        </p:txBody>
      </p:sp>
    </p:spTree>
    <p:extLst>
      <p:ext uri="{BB962C8B-B14F-4D97-AF65-F5344CB8AC3E}">
        <p14:creationId xmlns:p14="http://schemas.microsoft.com/office/powerpoint/2010/main" val="196454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9A3B1A-02B5-4942-9111-15D5B6F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Naredbe ulaza i izlaza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DD9CBAD-B67E-48CF-9CFA-8BEF74C7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76" y="643467"/>
            <a:ext cx="6178647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2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C3295-5319-78CD-635E-B2C0A3A2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20" y="555424"/>
            <a:ext cx="6356660" cy="1188950"/>
          </a:xfrm>
        </p:spPr>
        <p:txBody>
          <a:bodyPr anchor="b">
            <a:normAutofit/>
          </a:bodyPr>
          <a:lstStyle/>
          <a:p>
            <a:r>
              <a:rPr lang="hr-HR" sz="3600" dirty="0"/>
              <a:t>Algoritamska struktura - slijed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5BE35-DFEA-C13A-2443-646B525F89A3}"/>
              </a:ext>
            </a:extLst>
          </p:cNvPr>
          <p:cNvSpPr>
            <a:spLocks/>
          </p:cNvSpPr>
          <p:nvPr/>
        </p:nvSpPr>
        <p:spPr>
          <a:xfrm>
            <a:off x="314930" y="2389218"/>
            <a:ext cx="10912840" cy="990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704088">
              <a:spcAft>
                <a:spcPts val="600"/>
              </a:spcAft>
            </a:pPr>
            <a:r>
              <a:rPr lang="en-US" sz="2000" kern="1200" dirty="0" err="1">
                <a:latin typeface="+mn-lt"/>
                <a:ea typeface="+mn-ea"/>
                <a:cs typeface="+mn-cs"/>
              </a:rPr>
              <a:t>Zadatak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:</a:t>
            </a:r>
            <a:endParaRPr lang="en-US" sz="2000" kern="1200" dirty="0">
              <a:latin typeface="+mn-lt"/>
              <a:ea typeface="+mn-lt"/>
              <a:cs typeface="+mn-lt"/>
            </a:endParaRPr>
          </a:p>
          <a:p>
            <a:pPr marL="351790" lvl="1" defTabSz="704088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hr-HR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Napiši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algoritam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koji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će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na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temelju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unesene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stranice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 𝑎 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izračunati</a:t>
            </a:r>
            <a:r>
              <a:rPr lang="hr-HR" sz="2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opseg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površinu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kvadrata</a:t>
            </a:r>
            <a:r>
              <a:rPr lang="hr-HR" sz="20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.</a:t>
            </a:r>
            <a:endParaRPr lang="en-US" sz="2000" kern="1200" dirty="0">
              <a:solidFill>
                <a:srgbClr val="000000"/>
              </a:solidFill>
              <a:latin typeface="+mn-lt"/>
              <a:ea typeface="+mn-lt"/>
              <a:cs typeface="+mn-lt"/>
            </a:endParaRPr>
          </a:p>
          <a:p>
            <a:pPr defTabSz="704088">
              <a:spcAft>
                <a:spcPts val="600"/>
              </a:spcAft>
            </a:pPr>
            <a:endParaRPr lang="en-US" sz="2000" kern="1200" dirty="0">
              <a:solidFill>
                <a:srgbClr val="000000"/>
              </a:solidFill>
              <a:latin typeface="+mn-lt"/>
              <a:ea typeface="+mn-lt"/>
              <a:cs typeface="+mn-lt"/>
            </a:endParaRPr>
          </a:p>
          <a:p>
            <a:pPr defTabSz="704088">
              <a:spcAft>
                <a:spcPts val="600"/>
              </a:spcAft>
            </a:pPr>
            <a:endParaRPr lang="en-US" sz="2000" kern="1200" dirty="0">
              <a:solidFill>
                <a:srgbClr val="000000"/>
              </a:solidFill>
              <a:latin typeface="+mn-lt"/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97192-3F83-CBC2-9345-9CDB29341248}"/>
              </a:ext>
            </a:extLst>
          </p:cNvPr>
          <p:cNvSpPr txBox="1"/>
          <p:nvPr/>
        </p:nvSpPr>
        <p:spPr>
          <a:xfrm>
            <a:off x="1104615" y="3574725"/>
            <a:ext cx="265791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hr-HR" sz="2400" dirty="0" err="1"/>
              <a:t>Pseudokod</a:t>
            </a:r>
            <a:r>
              <a:rPr lang="hr-HR" sz="2400" dirty="0"/>
              <a:t>: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en-US" sz="24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ulaz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(a)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O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=4*a</a:t>
            </a: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P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=a*a</a:t>
            </a:r>
            <a:endParaRPr lang="en-US" sz="2400" kern="1200" dirty="0">
              <a:latin typeface="+mn-lt"/>
            </a:endParaRPr>
          </a:p>
          <a:p>
            <a:pPr defTabSz="704088">
              <a:spcAft>
                <a:spcPts val="600"/>
              </a:spcAft>
            </a:pP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 </a:t>
            </a:r>
            <a:r>
              <a:rPr lang="en-US" sz="2400" kern="1200" dirty="0" err="1">
                <a:solidFill>
                  <a:srgbClr val="000000"/>
                </a:solidFill>
                <a:latin typeface="+mn-lt"/>
                <a:ea typeface="+mn-lt"/>
                <a:cs typeface="+mn-lt"/>
              </a:rPr>
              <a:t>izlaz</a:t>
            </a:r>
            <a:r>
              <a:rPr lang="hr-HR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(</a:t>
            </a:r>
            <a:r>
              <a:rPr lang="hr-HR" sz="2400" dirty="0">
                <a:solidFill>
                  <a:srgbClr val="000000"/>
                </a:solidFill>
                <a:ea typeface="+mn-lt"/>
                <a:cs typeface="+mn-lt"/>
              </a:rPr>
              <a:t>O, P</a:t>
            </a:r>
            <a:r>
              <a:rPr lang="en-US" sz="2400" kern="1200" dirty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)</a:t>
            </a:r>
            <a:endParaRPr lang="en-US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550A604-8268-4D37-BC7F-22650E26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34" y="4096187"/>
            <a:ext cx="6073651" cy="1500549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D3FBF4BE-2A1C-461D-9E63-1D204F419E69}"/>
              </a:ext>
            </a:extLst>
          </p:cNvPr>
          <p:cNvSpPr txBox="1"/>
          <p:nvPr/>
        </p:nvSpPr>
        <p:spPr>
          <a:xfrm>
            <a:off x="4717757" y="3634522"/>
            <a:ext cx="26579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hr-HR" sz="2400" dirty="0"/>
              <a:t>Python: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72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473</Words>
  <Application>Microsoft Office PowerPoint</Application>
  <PresentationFormat>Široki zaslon</PresentationFormat>
  <Paragraphs>80</Paragraphs>
  <Slides>14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Courier New</vt:lpstr>
      <vt:lpstr>MJXc-TeX-main-R</vt:lpstr>
      <vt:lpstr>Rubik</vt:lpstr>
      <vt:lpstr>office theme</vt:lpstr>
      <vt:lpstr>Programiranje</vt:lpstr>
      <vt:lpstr>PowerPoint prezentacija</vt:lpstr>
      <vt:lpstr>Algoritam</vt:lpstr>
      <vt:lpstr>Dijagram toka</vt:lpstr>
      <vt:lpstr>Razlika pseudokoda i Pythona</vt:lpstr>
      <vt:lpstr>Prioriteti izvršavanja operacija</vt:lpstr>
      <vt:lpstr>Varijable</vt:lpstr>
      <vt:lpstr>Naredbe ulaza i izlaza</vt:lpstr>
      <vt:lpstr>Algoritamska struktura - slijed</vt:lpstr>
      <vt:lpstr>Algoritamska struktura – odluka (grananje)</vt:lpstr>
      <vt:lpstr>Algoritamska struktura - ponavljanje</vt:lpstr>
      <vt:lpstr>Ponavljanje – s unaprijed poznatim brojem</vt:lpstr>
      <vt:lpstr>Ponavljanje – s  uvjetom</vt:lpstr>
      <vt:lpstr>Pogledajte videa i riješite zadatke iz videa za vježbu: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/>
  <cp:lastModifiedBy>Sandra Radulovski</cp:lastModifiedBy>
  <cp:revision>56</cp:revision>
  <dcterms:created xsi:type="dcterms:W3CDTF">2024-05-03T09:53:46Z</dcterms:created>
  <dcterms:modified xsi:type="dcterms:W3CDTF">2024-05-20T20:04:17Z</dcterms:modified>
</cp:coreProperties>
</file>