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9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4718" autoAdjust="0"/>
  </p:normalViewPr>
  <p:slideViewPr>
    <p:cSldViewPr>
      <p:cViewPr varScale="1">
        <p:scale>
          <a:sx n="68" d="100"/>
          <a:sy n="68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Radulovski" userId="0ebd48d3-58f6-4c7b-a5de-5d00d1eb19f4" providerId="ADAL" clId="{3A34ED1C-CA6B-48A1-B5A9-17EEB3AB17AE}"/>
    <pc:docChg chg="undo custSel delSld modSld modMainMaster">
      <pc:chgData name="Sandra Radulovski" userId="0ebd48d3-58f6-4c7b-a5de-5d00d1eb19f4" providerId="ADAL" clId="{3A34ED1C-CA6B-48A1-B5A9-17EEB3AB17AE}" dt="2024-05-19T20:02:16.743" v="343" actId="1076"/>
      <pc:docMkLst>
        <pc:docMk/>
      </pc:docMkLst>
      <pc:sldChg chg="modSp del mod">
        <pc:chgData name="Sandra Radulovski" userId="0ebd48d3-58f6-4c7b-a5de-5d00d1eb19f4" providerId="ADAL" clId="{3A34ED1C-CA6B-48A1-B5A9-17EEB3AB17AE}" dt="2024-05-19T19:44:34.479" v="12" actId="47"/>
        <pc:sldMkLst>
          <pc:docMk/>
          <pc:sldMk cId="0" sldId="256"/>
        </pc:sldMkLst>
        <pc:spChg chg="mod">
          <ac:chgData name="Sandra Radulovski" userId="0ebd48d3-58f6-4c7b-a5de-5d00d1eb19f4" providerId="ADAL" clId="{3A34ED1C-CA6B-48A1-B5A9-17EEB3AB17AE}" dt="2024-05-19T19:43:22.145" v="0"/>
          <ac:spMkLst>
            <pc:docMk/>
            <pc:sldMk cId="0" sldId="256"/>
            <ac:spMk id="2050" creationId="{74A5D6F6-0B81-26A2-9217-FA74E666533E}"/>
          </ac:spMkLst>
        </pc:spChg>
        <pc:spChg chg="mod">
          <ac:chgData name="Sandra Radulovski" userId="0ebd48d3-58f6-4c7b-a5de-5d00d1eb19f4" providerId="ADAL" clId="{3A34ED1C-CA6B-48A1-B5A9-17EEB3AB17AE}" dt="2024-05-19T19:43:22.145" v="0"/>
          <ac:spMkLst>
            <pc:docMk/>
            <pc:sldMk cId="0" sldId="256"/>
            <ac:spMk id="2051" creationId="{30C30E8F-F393-D738-1E0A-8B5F5DB4B983}"/>
          </ac:spMkLst>
        </pc:spChg>
        <pc:spChg chg="mod">
          <ac:chgData name="Sandra Radulovski" userId="0ebd48d3-58f6-4c7b-a5de-5d00d1eb19f4" providerId="ADAL" clId="{3A34ED1C-CA6B-48A1-B5A9-17EEB3AB17AE}" dt="2024-05-19T19:43:22.294" v="1" actId="27636"/>
          <ac:spMkLst>
            <pc:docMk/>
            <pc:sldMk cId="0" sldId="256"/>
            <ac:spMk id="2052" creationId="{56593ACC-E40C-9E34-3BB9-52374CC43430}"/>
          </ac:spMkLst>
        </pc:spChg>
        <pc:spChg chg="mod">
          <ac:chgData name="Sandra Radulovski" userId="0ebd48d3-58f6-4c7b-a5de-5d00d1eb19f4" providerId="ADAL" clId="{3A34ED1C-CA6B-48A1-B5A9-17EEB3AB17AE}" dt="2024-05-19T19:44:28.894" v="11" actId="21"/>
          <ac:spMkLst>
            <pc:docMk/>
            <pc:sldMk cId="0" sldId="256"/>
            <ac:spMk id="2053" creationId="{5AEF1EE5-CA30-0DB1-8F69-55AF01A51C31}"/>
          </ac:spMkLst>
        </pc:spChg>
      </pc:sldChg>
      <pc:sldChg chg="addSp delSp modSp mod modTransition">
        <pc:chgData name="Sandra Radulovski" userId="0ebd48d3-58f6-4c7b-a5de-5d00d1eb19f4" providerId="ADAL" clId="{3A34ED1C-CA6B-48A1-B5A9-17EEB3AB17AE}" dt="2024-05-19T19:53:59.846" v="170"/>
        <pc:sldMkLst>
          <pc:docMk/>
          <pc:sldMk cId="0" sldId="257"/>
        </pc:sldMkLst>
        <pc:spChg chg="add del mod">
          <ac:chgData name="Sandra Radulovski" userId="0ebd48d3-58f6-4c7b-a5de-5d00d1eb19f4" providerId="ADAL" clId="{3A34ED1C-CA6B-48A1-B5A9-17EEB3AB17AE}" dt="2024-05-19T19:53:59.216" v="169" actId="478"/>
          <ac:spMkLst>
            <pc:docMk/>
            <pc:sldMk cId="0" sldId="257"/>
            <ac:spMk id="6" creationId="{F027FA9B-EA85-497B-892C-CFEC7A17989B}"/>
          </ac:spMkLst>
        </pc:spChg>
        <pc:spChg chg="add mod">
          <ac:chgData name="Sandra Radulovski" userId="0ebd48d3-58f6-4c7b-a5de-5d00d1eb19f4" providerId="ADAL" clId="{3A34ED1C-CA6B-48A1-B5A9-17EEB3AB17AE}" dt="2024-05-19T19:53:59.846" v="170"/>
          <ac:spMkLst>
            <pc:docMk/>
            <pc:sldMk cId="0" sldId="257"/>
            <ac:spMk id="7" creationId="{00209A52-9B4E-45F6-BC90-1E9A03F94AC6}"/>
          </ac:spMkLst>
        </pc:spChg>
        <pc:spChg chg="mod">
          <ac:chgData name="Sandra Radulovski" userId="0ebd48d3-58f6-4c7b-a5de-5d00d1eb19f4" providerId="ADAL" clId="{3A34ED1C-CA6B-48A1-B5A9-17EEB3AB17AE}" dt="2024-05-19T19:43:22.145" v="0"/>
          <ac:spMkLst>
            <pc:docMk/>
            <pc:sldMk cId="0" sldId="257"/>
            <ac:spMk id="3074" creationId="{33E5474E-9B69-7A56-9381-00B34B5066FD}"/>
          </ac:spMkLst>
        </pc:spChg>
        <pc:spChg chg="mod">
          <ac:chgData name="Sandra Radulovski" userId="0ebd48d3-58f6-4c7b-a5de-5d00d1eb19f4" providerId="ADAL" clId="{3A34ED1C-CA6B-48A1-B5A9-17EEB3AB17AE}" dt="2024-05-19T19:43:22.300" v="2" actId="27636"/>
          <ac:spMkLst>
            <pc:docMk/>
            <pc:sldMk cId="0" sldId="257"/>
            <ac:spMk id="3075" creationId="{71DB008F-28FD-BBF6-E555-294C84DDD777}"/>
          </ac:spMkLst>
        </pc:spChg>
        <pc:spChg chg="mod">
          <ac:chgData name="Sandra Radulovski" userId="0ebd48d3-58f6-4c7b-a5de-5d00d1eb19f4" providerId="ADAL" clId="{3A34ED1C-CA6B-48A1-B5A9-17EEB3AB17AE}" dt="2024-05-19T19:46:51.566" v="55" actId="1076"/>
          <ac:spMkLst>
            <pc:docMk/>
            <pc:sldMk cId="0" sldId="257"/>
            <ac:spMk id="8195" creationId="{D641B3F9-B2BB-3D45-09B4-5C0AB0EF063B}"/>
          </ac:spMkLst>
        </pc:spChg>
      </pc:sldChg>
      <pc:sldChg chg="addSp delSp modSp mod modTransition">
        <pc:chgData name="Sandra Radulovski" userId="0ebd48d3-58f6-4c7b-a5de-5d00d1eb19f4" providerId="ADAL" clId="{3A34ED1C-CA6B-48A1-B5A9-17EEB3AB17AE}" dt="2024-05-19T19:48:16.441" v="76"/>
        <pc:sldMkLst>
          <pc:docMk/>
          <pc:sldMk cId="0" sldId="258"/>
        </pc:sldMkLst>
        <pc:spChg chg="add mod">
          <ac:chgData name="Sandra Radulovski" userId="0ebd48d3-58f6-4c7b-a5de-5d00d1eb19f4" providerId="ADAL" clId="{3A34ED1C-CA6B-48A1-B5A9-17EEB3AB17AE}" dt="2024-05-19T19:47:38.557" v="64" actId="1076"/>
          <ac:spMkLst>
            <pc:docMk/>
            <pc:sldMk cId="0" sldId="258"/>
            <ac:spMk id="6" creationId="{34460EDA-3883-46EC-857A-92CA066725F4}"/>
          </ac:spMkLst>
        </pc:spChg>
        <pc:spChg chg="mod">
          <ac:chgData name="Sandra Radulovski" userId="0ebd48d3-58f6-4c7b-a5de-5d00d1eb19f4" providerId="ADAL" clId="{3A34ED1C-CA6B-48A1-B5A9-17EEB3AB17AE}" dt="2024-05-19T19:43:22.145" v="0"/>
          <ac:spMkLst>
            <pc:docMk/>
            <pc:sldMk cId="0" sldId="258"/>
            <ac:spMk id="4098" creationId="{E437A2B0-5EE8-79B0-0A8A-B06339F24046}"/>
          </ac:spMkLst>
        </pc:spChg>
        <pc:spChg chg="del mod">
          <ac:chgData name="Sandra Radulovski" userId="0ebd48d3-58f6-4c7b-a5de-5d00d1eb19f4" providerId="ADAL" clId="{3A34ED1C-CA6B-48A1-B5A9-17EEB3AB17AE}" dt="2024-05-19T19:47:00.043" v="56" actId="478"/>
          <ac:spMkLst>
            <pc:docMk/>
            <pc:sldMk cId="0" sldId="258"/>
            <ac:spMk id="4099" creationId="{22F59903-5E2C-A51D-2EA8-A95C6F99A323}"/>
          </ac:spMkLst>
        </pc:spChg>
        <pc:spChg chg="mod">
          <ac:chgData name="Sandra Radulovski" userId="0ebd48d3-58f6-4c7b-a5de-5d00d1eb19f4" providerId="ADAL" clId="{3A34ED1C-CA6B-48A1-B5A9-17EEB3AB17AE}" dt="2024-05-19T19:43:22.328" v="4" actId="27636"/>
          <ac:spMkLst>
            <pc:docMk/>
            <pc:sldMk cId="0" sldId="258"/>
            <ac:spMk id="4101" creationId="{5A46D4A8-88FF-BEDF-C82D-761ADE2D7B93}"/>
          </ac:spMkLst>
        </pc:spChg>
        <pc:picChg chg="mod">
          <ac:chgData name="Sandra Radulovski" userId="0ebd48d3-58f6-4c7b-a5de-5d00d1eb19f4" providerId="ADAL" clId="{3A34ED1C-CA6B-48A1-B5A9-17EEB3AB17AE}" dt="2024-05-19T19:48:07.509" v="72" actId="1037"/>
          <ac:picMkLst>
            <pc:docMk/>
            <pc:sldMk cId="0" sldId="258"/>
            <ac:picMk id="4100" creationId="{8A2E4E9B-5BCA-8932-4580-837F08A5BFAE}"/>
          </ac:picMkLst>
        </pc:picChg>
      </pc:sldChg>
      <pc:sldChg chg="addSp modSp mod modTransition">
        <pc:chgData name="Sandra Radulovski" userId="0ebd48d3-58f6-4c7b-a5de-5d00d1eb19f4" providerId="ADAL" clId="{3A34ED1C-CA6B-48A1-B5A9-17EEB3AB17AE}" dt="2024-05-19T19:48:16.441" v="76"/>
        <pc:sldMkLst>
          <pc:docMk/>
          <pc:sldMk cId="0" sldId="259"/>
        </pc:sldMkLst>
        <pc:spChg chg="add mod">
          <ac:chgData name="Sandra Radulovski" userId="0ebd48d3-58f6-4c7b-a5de-5d00d1eb19f4" providerId="ADAL" clId="{3A34ED1C-CA6B-48A1-B5A9-17EEB3AB17AE}" dt="2024-05-19T19:45:02.041" v="24" actId="122"/>
          <ac:spMkLst>
            <pc:docMk/>
            <pc:sldMk cId="0" sldId="259"/>
            <ac:spMk id="3" creationId="{EE4EF6B2-BBD5-4411-8C66-15634404E672}"/>
          </ac:spMkLst>
        </pc:spChg>
      </pc:sldChg>
      <pc:sldChg chg="addSp delSp modSp mod modTransition delAnim modAnim">
        <pc:chgData name="Sandra Radulovski" userId="0ebd48d3-58f6-4c7b-a5de-5d00d1eb19f4" providerId="ADAL" clId="{3A34ED1C-CA6B-48A1-B5A9-17EEB3AB17AE}" dt="2024-05-19T19:50:00.082" v="104" actId="1076"/>
        <pc:sldMkLst>
          <pc:docMk/>
          <pc:sldMk cId="0" sldId="260"/>
        </pc:sldMkLst>
        <pc:spChg chg="add del mod">
          <ac:chgData name="Sandra Radulovski" userId="0ebd48d3-58f6-4c7b-a5de-5d00d1eb19f4" providerId="ADAL" clId="{3A34ED1C-CA6B-48A1-B5A9-17EEB3AB17AE}" dt="2024-05-19T19:49:10.499" v="89" actId="478"/>
          <ac:spMkLst>
            <pc:docMk/>
            <pc:sldMk cId="0" sldId="260"/>
            <ac:spMk id="3" creationId="{1213340D-CD15-4FCB-9829-AE368214F81E}"/>
          </ac:spMkLst>
        </pc:spChg>
        <pc:spChg chg="add mod">
          <ac:chgData name="Sandra Radulovski" userId="0ebd48d3-58f6-4c7b-a5de-5d00d1eb19f4" providerId="ADAL" clId="{3A34ED1C-CA6B-48A1-B5A9-17EEB3AB17AE}" dt="2024-05-19T19:49:40.236" v="100" actId="1076"/>
          <ac:spMkLst>
            <pc:docMk/>
            <pc:sldMk cId="0" sldId="260"/>
            <ac:spMk id="10" creationId="{BD00897C-2185-44DB-AEBB-68769929C9EA}"/>
          </ac:spMkLst>
        </pc:spChg>
        <pc:spChg chg="mod">
          <ac:chgData name="Sandra Radulovski" userId="0ebd48d3-58f6-4c7b-a5de-5d00d1eb19f4" providerId="ADAL" clId="{3A34ED1C-CA6B-48A1-B5A9-17EEB3AB17AE}" dt="2024-05-19T19:43:22.145" v="0"/>
          <ac:spMkLst>
            <pc:docMk/>
            <pc:sldMk cId="0" sldId="260"/>
            <ac:spMk id="5122" creationId="{472F5D09-51F6-66C8-06DE-3E336E6C7088}"/>
          </ac:spMkLst>
        </pc:spChg>
        <pc:spChg chg="mod">
          <ac:chgData name="Sandra Radulovski" userId="0ebd48d3-58f6-4c7b-a5de-5d00d1eb19f4" providerId="ADAL" clId="{3A34ED1C-CA6B-48A1-B5A9-17EEB3AB17AE}" dt="2024-05-19T19:43:22.347" v="5" actId="27636"/>
          <ac:spMkLst>
            <pc:docMk/>
            <pc:sldMk cId="0" sldId="260"/>
            <ac:spMk id="5123" creationId="{F4F5E3C0-D2B0-4439-EF0A-3BDF5311D386}"/>
          </ac:spMkLst>
        </pc:spChg>
        <pc:spChg chg="del mod">
          <ac:chgData name="Sandra Radulovski" userId="0ebd48d3-58f6-4c7b-a5de-5d00d1eb19f4" providerId="ADAL" clId="{3A34ED1C-CA6B-48A1-B5A9-17EEB3AB17AE}" dt="2024-05-19T19:49:07.657" v="88" actId="21"/>
          <ac:spMkLst>
            <pc:docMk/>
            <pc:sldMk cId="0" sldId="260"/>
            <ac:spMk id="10243" creationId="{3117BFA2-8102-EBF4-82E3-CCFCAF9E2676}"/>
          </ac:spMkLst>
        </pc:spChg>
        <pc:picChg chg="mod">
          <ac:chgData name="Sandra Radulovski" userId="0ebd48d3-58f6-4c7b-a5de-5d00d1eb19f4" providerId="ADAL" clId="{3A34ED1C-CA6B-48A1-B5A9-17EEB3AB17AE}" dt="2024-05-19T19:48:57.149" v="85" actId="1076"/>
          <ac:picMkLst>
            <pc:docMk/>
            <pc:sldMk cId="0" sldId="260"/>
            <ac:picMk id="13314" creationId="{F131027D-B585-9D6F-7565-7DE97F1B5708}"/>
          </ac:picMkLst>
        </pc:picChg>
        <pc:picChg chg="mod">
          <ac:chgData name="Sandra Radulovski" userId="0ebd48d3-58f6-4c7b-a5de-5d00d1eb19f4" providerId="ADAL" clId="{3A34ED1C-CA6B-48A1-B5A9-17EEB3AB17AE}" dt="2024-05-19T19:50:00.082" v="104" actId="1076"/>
          <ac:picMkLst>
            <pc:docMk/>
            <pc:sldMk cId="0" sldId="260"/>
            <ac:picMk id="13315" creationId="{11AA5245-A5A6-45A3-8EFB-5047E703871A}"/>
          </ac:picMkLst>
        </pc:picChg>
        <pc:picChg chg="mod">
          <ac:chgData name="Sandra Radulovski" userId="0ebd48d3-58f6-4c7b-a5de-5d00d1eb19f4" providerId="ADAL" clId="{3A34ED1C-CA6B-48A1-B5A9-17EEB3AB17AE}" dt="2024-05-19T19:49:50.488" v="102" actId="1076"/>
          <ac:picMkLst>
            <pc:docMk/>
            <pc:sldMk cId="0" sldId="260"/>
            <ac:picMk id="13316" creationId="{78954C04-3137-F951-A7BE-B298489FCCB3}"/>
          </ac:picMkLst>
        </pc:picChg>
      </pc:sldChg>
      <pc:sldChg chg="addSp modSp mod modTransition modAnim">
        <pc:chgData name="Sandra Radulovski" userId="0ebd48d3-58f6-4c7b-a5de-5d00d1eb19f4" providerId="ADAL" clId="{3A34ED1C-CA6B-48A1-B5A9-17EEB3AB17AE}" dt="2024-05-19T19:53:48.936" v="168"/>
        <pc:sldMkLst>
          <pc:docMk/>
          <pc:sldMk cId="0" sldId="261"/>
        </pc:sldMkLst>
        <pc:spChg chg="add mod">
          <ac:chgData name="Sandra Radulovski" userId="0ebd48d3-58f6-4c7b-a5de-5d00d1eb19f4" providerId="ADAL" clId="{3A34ED1C-CA6B-48A1-B5A9-17EEB3AB17AE}" dt="2024-05-19T19:53:48.936" v="168"/>
          <ac:spMkLst>
            <pc:docMk/>
            <pc:sldMk cId="0" sldId="261"/>
            <ac:spMk id="12" creationId="{FD8B9D70-FB6D-41D7-AF0D-5F46CB8CD777}"/>
          </ac:spMkLst>
        </pc:spChg>
        <pc:spChg chg="mod">
          <ac:chgData name="Sandra Radulovski" userId="0ebd48d3-58f6-4c7b-a5de-5d00d1eb19f4" providerId="ADAL" clId="{3A34ED1C-CA6B-48A1-B5A9-17EEB3AB17AE}" dt="2024-05-19T19:43:22.145" v="0"/>
          <ac:spMkLst>
            <pc:docMk/>
            <pc:sldMk cId="0" sldId="261"/>
            <ac:spMk id="6146" creationId="{50D4A7CC-5B9D-BC8C-9318-3800E8CC543E}"/>
          </ac:spMkLst>
        </pc:spChg>
        <pc:spChg chg="mod">
          <ac:chgData name="Sandra Radulovski" userId="0ebd48d3-58f6-4c7b-a5de-5d00d1eb19f4" providerId="ADAL" clId="{3A34ED1C-CA6B-48A1-B5A9-17EEB3AB17AE}" dt="2024-05-19T19:43:22.352" v="6" actId="27636"/>
          <ac:spMkLst>
            <pc:docMk/>
            <pc:sldMk cId="0" sldId="261"/>
            <ac:spMk id="6147" creationId="{758EF06F-8FFE-5810-45B1-DDA165704A07}"/>
          </ac:spMkLst>
        </pc:spChg>
        <pc:spChg chg="mod">
          <ac:chgData name="Sandra Radulovski" userId="0ebd48d3-58f6-4c7b-a5de-5d00d1eb19f4" providerId="ADAL" clId="{3A34ED1C-CA6B-48A1-B5A9-17EEB3AB17AE}" dt="2024-05-19T19:53:10.087" v="156" actId="1076"/>
          <ac:spMkLst>
            <pc:docMk/>
            <pc:sldMk cId="0" sldId="261"/>
            <ac:spMk id="10243" creationId="{3AFC729F-EDC6-F075-1A16-6CF3ABC729FE}"/>
          </ac:spMkLst>
        </pc:spChg>
        <pc:picChg chg="mod">
          <ac:chgData name="Sandra Radulovski" userId="0ebd48d3-58f6-4c7b-a5de-5d00d1eb19f4" providerId="ADAL" clId="{3A34ED1C-CA6B-48A1-B5A9-17EEB3AB17AE}" dt="2024-05-19T19:53:26.125" v="167" actId="1035"/>
          <ac:picMkLst>
            <pc:docMk/>
            <pc:sldMk cId="0" sldId="261"/>
            <ac:picMk id="10" creationId="{779DF3EB-6B75-56F4-A5A4-545D07B70E2A}"/>
          </ac:picMkLst>
        </pc:picChg>
        <pc:picChg chg="mod">
          <ac:chgData name="Sandra Radulovski" userId="0ebd48d3-58f6-4c7b-a5de-5d00d1eb19f4" providerId="ADAL" clId="{3A34ED1C-CA6B-48A1-B5A9-17EEB3AB17AE}" dt="2024-05-19T19:53:26.125" v="167" actId="1035"/>
          <ac:picMkLst>
            <pc:docMk/>
            <pc:sldMk cId="0" sldId="261"/>
            <ac:picMk id="11" creationId="{A3F71CFC-9659-D87D-3227-2E246C24F18C}"/>
          </ac:picMkLst>
        </pc:picChg>
        <pc:picChg chg="mod">
          <ac:chgData name="Sandra Radulovski" userId="0ebd48d3-58f6-4c7b-a5de-5d00d1eb19f4" providerId="ADAL" clId="{3A34ED1C-CA6B-48A1-B5A9-17EEB3AB17AE}" dt="2024-05-19T19:53:12.248" v="161" actId="1035"/>
          <ac:picMkLst>
            <pc:docMk/>
            <pc:sldMk cId="0" sldId="261"/>
            <ac:picMk id="14338" creationId="{9310C5ED-DDF5-F81A-3CB8-B7EC374620F8}"/>
          </ac:picMkLst>
        </pc:picChg>
        <pc:picChg chg="mod">
          <ac:chgData name="Sandra Radulovski" userId="0ebd48d3-58f6-4c7b-a5de-5d00d1eb19f4" providerId="ADAL" clId="{3A34ED1C-CA6B-48A1-B5A9-17EEB3AB17AE}" dt="2024-05-19T19:53:26.125" v="167" actId="1035"/>
          <ac:picMkLst>
            <pc:docMk/>
            <pc:sldMk cId="0" sldId="261"/>
            <ac:picMk id="14341" creationId="{99EEF734-0E74-901D-FA3D-AC7D6760EA9F}"/>
          </ac:picMkLst>
        </pc:picChg>
        <pc:picChg chg="mod">
          <ac:chgData name="Sandra Radulovski" userId="0ebd48d3-58f6-4c7b-a5de-5d00d1eb19f4" providerId="ADAL" clId="{3A34ED1C-CA6B-48A1-B5A9-17EEB3AB17AE}" dt="2024-05-19T19:53:26.125" v="167" actId="1035"/>
          <ac:picMkLst>
            <pc:docMk/>
            <pc:sldMk cId="0" sldId="261"/>
            <ac:picMk id="14342" creationId="{BD61A900-0857-8470-4134-35ABCB64EF54}"/>
          </ac:picMkLst>
        </pc:picChg>
      </pc:sldChg>
      <pc:sldChg chg="addSp modSp mod modTransition">
        <pc:chgData name="Sandra Radulovski" userId="0ebd48d3-58f6-4c7b-a5de-5d00d1eb19f4" providerId="ADAL" clId="{3A34ED1C-CA6B-48A1-B5A9-17EEB3AB17AE}" dt="2024-05-19T19:57:58.976" v="271" actId="14100"/>
        <pc:sldMkLst>
          <pc:docMk/>
          <pc:sldMk cId="0" sldId="262"/>
        </pc:sldMkLst>
        <pc:spChg chg="mod">
          <ac:chgData name="Sandra Radulovski" userId="0ebd48d3-58f6-4c7b-a5de-5d00d1eb19f4" providerId="ADAL" clId="{3A34ED1C-CA6B-48A1-B5A9-17EEB3AB17AE}" dt="2024-05-19T19:56:15.130" v="235" actId="1036"/>
          <ac:spMkLst>
            <pc:docMk/>
            <pc:sldMk cId="0" sldId="262"/>
            <ac:spMk id="6" creationId="{68C6BACB-8C9D-34DF-677C-038CFB9A51B5}"/>
          </ac:spMkLst>
        </pc:spChg>
        <pc:spChg chg="mod">
          <ac:chgData name="Sandra Radulovski" userId="0ebd48d3-58f6-4c7b-a5de-5d00d1eb19f4" providerId="ADAL" clId="{3A34ED1C-CA6B-48A1-B5A9-17EEB3AB17AE}" dt="2024-05-19T19:56:15.130" v="235" actId="1036"/>
          <ac:spMkLst>
            <pc:docMk/>
            <pc:sldMk cId="0" sldId="262"/>
            <ac:spMk id="9" creationId="{396A984E-92E7-48F9-D7D0-F5629CA0987A}"/>
          </ac:spMkLst>
        </pc:spChg>
        <pc:spChg chg="mod">
          <ac:chgData name="Sandra Radulovski" userId="0ebd48d3-58f6-4c7b-a5de-5d00d1eb19f4" providerId="ADAL" clId="{3A34ED1C-CA6B-48A1-B5A9-17EEB3AB17AE}" dt="2024-05-19T19:56:15.130" v="235" actId="1036"/>
          <ac:spMkLst>
            <pc:docMk/>
            <pc:sldMk cId="0" sldId="262"/>
            <ac:spMk id="10" creationId="{EB100F1E-F256-803F-27B4-D6F53C0A8035}"/>
          </ac:spMkLst>
        </pc:spChg>
        <pc:spChg chg="mod">
          <ac:chgData name="Sandra Radulovski" userId="0ebd48d3-58f6-4c7b-a5de-5d00d1eb19f4" providerId="ADAL" clId="{3A34ED1C-CA6B-48A1-B5A9-17EEB3AB17AE}" dt="2024-05-19T19:56:15.130" v="235" actId="1036"/>
          <ac:spMkLst>
            <pc:docMk/>
            <pc:sldMk cId="0" sldId="262"/>
            <ac:spMk id="11" creationId="{1AFA78B0-BAE7-10F8-2987-26A80C2B72F9}"/>
          </ac:spMkLst>
        </pc:spChg>
        <pc:spChg chg="mod">
          <ac:chgData name="Sandra Radulovski" userId="0ebd48d3-58f6-4c7b-a5de-5d00d1eb19f4" providerId="ADAL" clId="{3A34ED1C-CA6B-48A1-B5A9-17EEB3AB17AE}" dt="2024-05-19T19:56:15.130" v="235" actId="1036"/>
          <ac:spMkLst>
            <pc:docMk/>
            <pc:sldMk cId="0" sldId="262"/>
            <ac:spMk id="13" creationId="{4C5D5ACB-7556-05DA-E8C4-92F1272560E9}"/>
          </ac:spMkLst>
        </pc:spChg>
        <pc:spChg chg="mod">
          <ac:chgData name="Sandra Radulovski" userId="0ebd48d3-58f6-4c7b-a5de-5d00d1eb19f4" providerId="ADAL" clId="{3A34ED1C-CA6B-48A1-B5A9-17EEB3AB17AE}" dt="2024-05-19T19:57:58.976" v="271" actId="14100"/>
          <ac:spMkLst>
            <pc:docMk/>
            <pc:sldMk cId="0" sldId="262"/>
            <ac:spMk id="14" creationId="{F5C8389B-7C7C-0C1E-FAD6-6ED9CD88DD2E}"/>
          </ac:spMkLst>
        </pc:spChg>
        <pc:spChg chg="mod">
          <ac:chgData name="Sandra Radulovski" userId="0ebd48d3-58f6-4c7b-a5de-5d00d1eb19f4" providerId="ADAL" clId="{3A34ED1C-CA6B-48A1-B5A9-17EEB3AB17AE}" dt="2024-05-19T19:56:15.130" v="235" actId="1036"/>
          <ac:spMkLst>
            <pc:docMk/>
            <pc:sldMk cId="0" sldId="262"/>
            <ac:spMk id="15" creationId="{B4F418FC-29ED-0EDC-AFAE-F17A6D215130}"/>
          </ac:spMkLst>
        </pc:spChg>
        <pc:spChg chg="mod">
          <ac:chgData name="Sandra Radulovski" userId="0ebd48d3-58f6-4c7b-a5de-5d00d1eb19f4" providerId="ADAL" clId="{3A34ED1C-CA6B-48A1-B5A9-17EEB3AB17AE}" dt="2024-05-19T19:57:46.345" v="269" actId="14100"/>
          <ac:spMkLst>
            <pc:docMk/>
            <pc:sldMk cId="0" sldId="262"/>
            <ac:spMk id="16" creationId="{CD5E3D10-6E9E-3DBC-387D-6424B8F41318}"/>
          </ac:spMkLst>
        </pc:spChg>
        <pc:spChg chg="add mod">
          <ac:chgData name="Sandra Radulovski" userId="0ebd48d3-58f6-4c7b-a5de-5d00d1eb19f4" providerId="ADAL" clId="{3A34ED1C-CA6B-48A1-B5A9-17EEB3AB17AE}" dt="2024-05-19T19:57:11.639" v="261" actId="1076"/>
          <ac:spMkLst>
            <pc:docMk/>
            <pc:sldMk cId="0" sldId="262"/>
            <ac:spMk id="21" creationId="{255AD17E-BDE4-4C20-8179-C36888A2CFD4}"/>
          </ac:spMkLst>
        </pc:spChg>
        <pc:spChg chg="mod">
          <ac:chgData name="Sandra Radulovski" userId="0ebd48d3-58f6-4c7b-a5de-5d00d1eb19f4" providerId="ADAL" clId="{3A34ED1C-CA6B-48A1-B5A9-17EEB3AB17AE}" dt="2024-05-19T19:43:22.145" v="0"/>
          <ac:spMkLst>
            <pc:docMk/>
            <pc:sldMk cId="0" sldId="262"/>
            <ac:spMk id="8194" creationId="{29D8ACF3-5A2D-85F2-BE56-23FF43F3E5E5}"/>
          </ac:spMkLst>
        </pc:spChg>
        <pc:spChg chg="mod">
          <ac:chgData name="Sandra Radulovski" userId="0ebd48d3-58f6-4c7b-a5de-5d00d1eb19f4" providerId="ADAL" clId="{3A34ED1C-CA6B-48A1-B5A9-17EEB3AB17AE}" dt="2024-05-19T19:43:22.376" v="8" actId="27636"/>
          <ac:spMkLst>
            <pc:docMk/>
            <pc:sldMk cId="0" sldId="262"/>
            <ac:spMk id="8195" creationId="{73749529-6453-CD68-761A-3A0EBB893580}"/>
          </ac:spMkLst>
        </pc:spChg>
        <pc:spChg chg="mod">
          <ac:chgData name="Sandra Radulovski" userId="0ebd48d3-58f6-4c7b-a5de-5d00d1eb19f4" providerId="ADAL" clId="{3A34ED1C-CA6B-48A1-B5A9-17EEB3AB17AE}" dt="2024-05-19T19:57:28.371" v="267" actId="1076"/>
          <ac:spMkLst>
            <pc:docMk/>
            <pc:sldMk cId="0" sldId="262"/>
            <ac:spMk id="10243" creationId="{382DD103-406C-8982-DB4B-A8C7607F1DAE}"/>
          </ac:spMkLst>
        </pc:spChg>
        <pc:picChg chg="mod">
          <ac:chgData name="Sandra Radulovski" userId="0ebd48d3-58f6-4c7b-a5de-5d00d1eb19f4" providerId="ADAL" clId="{3A34ED1C-CA6B-48A1-B5A9-17EEB3AB17AE}" dt="2024-05-19T19:56:15.130" v="235" actId="1036"/>
          <ac:picMkLst>
            <pc:docMk/>
            <pc:sldMk cId="0" sldId="262"/>
            <ac:picMk id="15362" creationId="{F53BC088-F2A5-133C-A099-4ABB774DF2FE}"/>
          </ac:picMkLst>
        </pc:picChg>
        <pc:cxnChg chg="mod">
          <ac:chgData name="Sandra Radulovski" userId="0ebd48d3-58f6-4c7b-a5de-5d00d1eb19f4" providerId="ADAL" clId="{3A34ED1C-CA6B-48A1-B5A9-17EEB3AB17AE}" dt="2024-05-19T19:56:15.130" v="235" actId="1036"/>
          <ac:cxnSpMkLst>
            <pc:docMk/>
            <pc:sldMk cId="0" sldId="262"/>
            <ac:cxnSpMk id="18" creationId="{05BECEAD-D161-62FE-D151-81B642BDA175}"/>
          </ac:cxnSpMkLst>
        </pc:cxnChg>
        <pc:cxnChg chg="mod">
          <ac:chgData name="Sandra Radulovski" userId="0ebd48d3-58f6-4c7b-a5de-5d00d1eb19f4" providerId="ADAL" clId="{3A34ED1C-CA6B-48A1-B5A9-17EEB3AB17AE}" dt="2024-05-19T19:56:15.130" v="235" actId="1036"/>
          <ac:cxnSpMkLst>
            <pc:docMk/>
            <pc:sldMk cId="0" sldId="262"/>
            <ac:cxnSpMk id="20" creationId="{8EE9BD03-3325-62C0-A4EE-B2FBB2759932}"/>
          </ac:cxnSpMkLst>
        </pc:cxnChg>
        <pc:cxnChg chg="mod">
          <ac:chgData name="Sandra Radulovski" userId="0ebd48d3-58f6-4c7b-a5de-5d00d1eb19f4" providerId="ADAL" clId="{3A34ED1C-CA6B-48A1-B5A9-17EEB3AB17AE}" dt="2024-05-19T19:56:15.130" v="235" actId="1036"/>
          <ac:cxnSpMkLst>
            <pc:docMk/>
            <pc:sldMk cId="0" sldId="262"/>
            <ac:cxnSpMk id="24" creationId="{78AA5107-F186-6152-1299-DF52BD6DE51E}"/>
          </ac:cxnSpMkLst>
        </pc:cxnChg>
        <pc:cxnChg chg="mod">
          <ac:chgData name="Sandra Radulovski" userId="0ebd48d3-58f6-4c7b-a5de-5d00d1eb19f4" providerId="ADAL" clId="{3A34ED1C-CA6B-48A1-B5A9-17EEB3AB17AE}" dt="2024-05-19T19:56:15.130" v="235" actId="1036"/>
          <ac:cxnSpMkLst>
            <pc:docMk/>
            <pc:sldMk cId="0" sldId="262"/>
            <ac:cxnSpMk id="27" creationId="{551AD3B4-79FE-16A7-E80C-2F4F93F0F391}"/>
          </ac:cxnSpMkLst>
        </pc:cxnChg>
        <pc:cxnChg chg="mod">
          <ac:chgData name="Sandra Radulovski" userId="0ebd48d3-58f6-4c7b-a5de-5d00d1eb19f4" providerId="ADAL" clId="{3A34ED1C-CA6B-48A1-B5A9-17EEB3AB17AE}" dt="2024-05-19T19:56:15.130" v="235" actId="1036"/>
          <ac:cxnSpMkLst>
            <pc:docMk/>
            <pc:sldMk cId="0" sldId="262"/>
            <ac:cxnSpMk id="34" creationId="{FB1FB713-69DD-1CDA-759B-8AFF1BFEB167}"/>
          </ac:cxnSpMkLst>
        </pc:cxnChg>
        <pc:cxnChg chg="mod">
          <ac:chgData name="Sandra Radulovski" userId="0ebd48d3-58f6-4c7b-a5de-5d00d1eb19f4" providerId="ADAL" clId="{3A34ED1C-CA6B-48A1-B5A9-17EEB3AB17AE}" dt="2024-05-19T19:56:15.130" v="235" actId="1036"/>
          <ac:cxnSpMkLst>
            <pc:docMk/>
            <pc:sldMk cId="0" sldId="262"/>
            <ac:cxnSpMk id="37" creationId="{B6313678-7B52-3B22-CC39-57DD9D54C27C}"/>
          </ac:cxnSpMkLst>
        </pc:cxnChg>
      </pc:sldChg>
      <pc:sldChg chg="addSp modSp mod modTransition">
        <pc:chgData name="Sandra Radulovski" userId="0ebd48d3-58f6-4c7b-a5de-5d00d1eb19f4" providerId="ADAL" clId="{3A34ED1C-CA6B-48A1-B5A9-17EEB3AB17AE}" dt="2024-05-19T19:55:43.252" v="227" actId="1076"/>
        <pc:sldMkLst>
          <pc:docMk/>
          <pc:sldMk cId="0" sldId="263"/>
        </pc:sldMkLst>
        <pc:spChg chg="add mod">
          <ac:chgData name="Sandra Radulovski" userId="0ebd48d3-58f6-4c7b-a5de-5d00d1eb19f4" providerId="ADAL" clId="{3A34ED1C-CA6B-48A1-B5A9-17EEB3AB17AE}" dt="2024-05-19T19:55:43.252" v="227" actId="1076"/>
          <ac:spMkLst>
            <pc:docMk/>
            <pc:sldMk cId="0" sldId="263"/>
            <ac:spMk id="5" creationId="{531D1676-8EC4-4375-BB61-4AB7625FA1D0}"/>
          </ac:spMkLst>
        </pc:spChg>
        <pc:spChg chg="mod">
          <ac:chgData name="Sandra Radulovski" userId="0ebd48d3-58f6-4c7b-a5de-5d00d1eb19f4" providerId="ADAL" clId="{3A34ED1C-CA6B-48A1-B5A9-17EEB3AB17AE}" dt="2024-05-19T19:43:22.145" v="0"/>
          <ac:spMkLst>
            <pc:docMk/>
            <pc:sldMk cId="0" sldId="263"/>
            <ac:spMk id="7170" creationId="{22D5578A-A234-AFC7-603F-0D092198B0F4}"/>
          </ac:spMkLst>
        </pc:spChg>
        <pc:spChg chg="mod">
          <ac:chgData name="Sandra Radulovski" userId="0ebd48d3-58f6-4c7b-a5de-5d00d1eb19f4" providerId="ADAL" clId="{3A34ED1C-CA6B-48A1-B5A9-17EEB3AB17AE}" dt="2024-05-19T19:43:22.364" v="7" actId="27636"/>
          <ac:spMkLst>
            <pc:docMk/>
            <pc:sldMk cId="0" sldId="263"/>
            <ac:spMk id="7171" creationId="{D8602A63-EA1B-278A-E0F2-94D6A6E66B52}"/>
          </ac:spMkLst>
        </pc:spChg>
        <pc:spChg chg="mod">
          <ac:chgData name="Sandra Radulovski" userId="0ebd48d3-58f6-4c7b-a5de-5d00d1eb19f4" providerId="ADAL" clId="{3A34ED1C-CA6B-48A1-B5A9-17EEB3AB17AE}" dt="2024-05-19T19:54:58.958" v="177" actId="1076"/>
          <ac:spMkLst>
            <pc:docMk/>
            <pc:sldMk cId="0" sldId="263"/>
            <ac:spMk id="7172" creationId="{E2E84CD9-9151-553A-45CA-0A0224C9FD39}"/>
          </ac:spMkLst>
        </pc:spChg>
      </pc:sldChg>
      <pc:sldChg chg="addSp modSp mod modTransition">
        <pc:chgData name="Sandra Radulovski" userId="0ebd48d3-58f6-4c7b-a5de-5d00d1eb19f4" providerId="ADAL" clId="{3A34ED1C-CA6B-48A1-B5A9-17EEB3AB17AE}" dt="2024-05-19T19:59:38.589" v="311" actId="14100"/>
        <pc:sldMkLst>
          <pc:docMk/>
          <pc:sldMk cId="0" sldId="264"/>
        </pc:sldMkLst>
        <pc:spChg chg="mod">
          <ac:chgData name="Sandra Radulovski" userId="0ebd48d3-58f6-4c7b-a5de-5d00d1eb19f4" providerId="ADAL" clId="{3A34ED1C-CA6B-48A1-B5A9-17EEB3AB17AE}" dt="2024-05-19T19:58:20.213" v="284" actId="1036"/>
          <ac:spMkLst>
            <pc:docMk/>
            <pc:sldMk cId="0" sldId="264"/>
            <ac:spMk id="6" creationId="{84A7FE30-F12B-2672-B331-B05252B9A568}"/>
          </ac:spMkLst>
        </pc:spChg>
        <pc:spChg chg="mod">
          <ac:chgData name="Sandra Radulovski" userId="0ebd48d3-58f6-4c7b-a5de-5d00d1eb19f4" providerId="ADAL" clId="{3A34ED1C-CA6B-48A1-B5A9-17EEB3AB17AE}" dt="2024-05-19T19:58:20.213" v="284" actId="1036"/>
          <ac:spMkLst>
            <pc:docMk/>
            <pc:sldMk cId="0" sldId="264"/>
            <ac:spMk id="7" creationId="{3B5D13FC-CB8C-52FA-836A-A97D39CA8367}"/>
          </ac:spMkLst>
        </pc:spChg>
        <pc:spChg chg="mod">
          <ac:chgData name="Sandra Radulovski" userId="0ebd48d3-58f6-4c7b-a5de-5d00d1eb19f4" providerId="ADAL" clId="{3A34ED1C-CA6B-48A1-B5A9-17EEB3AB17AE}" dt="2024-05-19T19:58:20.213" v="284" actId="1036"/>
          <ac:spMkLst>
            <pc:docMk/>
            <pc:sldMk cId="0" sldId="264"/>
            <ac:spMk id="9" creationId="{49DEF1D3-00CF-CB5B-D019-870890D9E9CC}"/>
          </ac:spMkLst>
        </pc:spChg>
        <pc:spChg chg="mod">
          <ac:chgData name="Sandra Radulovski" userId="0ebd48d3-58f6-4c7b-a5de-5d00d1eb19f4" providerId="ADAL" clId="{3A34ED1C-CA6B-48A1-B5A9-17EEB3AB17AE}" dt="2024-05-19T19:59:38.589" v="311" actId="14100"/>
          <ac:spMkLst>
            <pc:docMk/>
            <pc:sldMk cId="0" sldId="264"/>
            <ac:spMk id="15" creationId="{B0EE1034-91B4-E454-1ABE-724DD727678E}"/>
          </ac:spMkLst>
        </pc:spChg>
        <pc:spChg chg="mod">
          <ac:chgData name="Sandra Radulovski" userId="0ebd48d3-58f6-4c7b-a5de-5d00d1eb19f4" providerId="ADAL" clId="{3A34ED1C-CA6B-48A1-B5A9-17EEB3AB17AE}" dt="2024-05-19T19:58:20.213" v="284" actId="1036"/>
          <ac:spMkLst>
            <pc:docMk/>
            <pc:sldMk cId="0" sldId="264"/>
            <ac:spMk id="16" creationId="{713FFF86-E091-234C-D00D-445D08150BC2}"/>
          </ac:spMkLst>
        </pc:spChg>
        <pc:spChg chg="mod">
          <ac:chgData name="Sandra Radulovski" userId="0ebd48d3-58f6-4c7b-a5de-5d00d1eb19f4" providerId="ADAL" clId="{3A34ED1C-CA6B-48A1-B5A9-17EEB3AB17AE}" dt="2024-05-19T19:58:20.213" v="284" actId="1036"/>
          <ac:spMkLst>
            <pc:docMk/>
            <pc:sldMk cId="0" sldId="264"/>
            <ac:spMk id="17" creationId="{10AE2099-3ED4-976D-04AD-4406CF57B901}"/>
          </ac:spMkLst>
        </pc:spChg>
        <pc:spChg chg="add mod">
          <ac:chgData name="Sandra Radulovski" userId="0ebd48d3-58f6-4c7b-a5de-5d00d1eb19f4" providerId="ADAL" clId="{3A34ED1C-CA6B-48A1-B5A9-17EEB3AB17AE}" dt="2024-05-19T19:59:02.053" v="302" actId="20577"/>
          <ac:spMkLst>
            <pc:docMk/>
            <pc:sldMk cId="0" sldId="264"/>
            <ac:spMk id="21" creationId="{07D46EA8-598E-4E6E-A281-9E1918723F7B}"/>
          </ac:spMkLst>
        </pc:spChg>
        <pc:spChg chg="mod">
          <ac:chgData name="Sandra Radulovski" userId="0ebd48d3-58f6-4c7b-a5de-5d00d1eb19f4" providerId="ADAL" clId="{3A34ED1C-CA6B-48A1-B5A9-17EEB3AB17AE}" dt="2024-05-19T19:58:20.213" v="284" actId="1036"/>
          <ac:spMkLst>
            <pc:docMk/>
            <pc:sldMk cId="0" sldId="264"/>
            <ac:spMk id="22" creationId="{7DE0BF6F-00B8-2FE2-2675-DA6BA847E196}"/>
          </ac:spMkLst>
        </pc:spChg>
        <pc:spChg chg="mod">
          <ac:chgData name="Sandra Radulovski" userId="0ebd48d3-58f6-4c7b-a5de-5d00d1eb19f4" providerId="ADAL" clId="{3A34ED1C-CA6B-48A1-B5A9-17EEB3AB17AE}" dt="2024-05-19T19:59:34.289" v="310" actId="14100"/>
          <ac:spMkLst>
            <pc:docMk/>
            <pc:sldMk cId="0" sldId="264"/>
            <ac:spMk id="26" creationId="{22D171D6-0740-6BD6-A5C2-0AC3E6979139}"/>
          </ac:spMkLst>
        </pc:spChg>
        <pc:spChg chg="mod">
          <ac:chgData name="Sandra Radulovski" userId="0ebd48d3-58f6-4c7b-a5de-5d00d1eb19f4" providerId="ADAL" clId="{3A34ED1C-CA6B-48A1-B5A9-17EEB3AB17AE}" dt="2024-05-19T19:43:22.145" v="0"/>
          <ac:spMkLst>
            <pc:docMk/>
            <pc:sldMk cId="0" sldId="264"/>
            <ac:spMk id="9218" creationId="{6AE66A27-CAB6-D638-8B53-4DDAB7BF47C3}"/>
          </ac:spMkLst>
        </pc:spChg>
        <pc:spChg chg="mod">
          <ac:chgData name="Sandra Radulovski" userId="0ebd48d3-58f6-4c7b-a5de-5d00d1eb19f4" providerId="ADAL" clId="{3A34ED1C-CA6B-48A1-B5A9-17EEB3AB17AE}" dt="2024-05-19T19:43:22.376" v="9" actId="27636"/>
          <ac:spMkLst>
            <pc:docMk/>
            <pc:sldMk cId="0" sldId="264"/>
            <ac:spMk id="9219" creationId="{71B96EF6-E147-B8E9-A9CB-9F7DADD69FCF}"/>
          </ac:spMkLst>
        </pc:spChg>
        <pc:spChg chg="mod">
          <ac:chgData name="Sandra Radulovski" userId="0ebd48d3-58f6-4c7b-a5de-5d00d1eb19f4" providerId="ADAL" clId="{3A34ED1C-CA6B-48A1-B5A9-17EEB3AB17AE}" dt="2024-05-19T19:59:26.297" v="309" actId="1076"/>
          <ac:spMkLst>
            <pc:docMk/>
            <pc:sldMk cId="0" sldId="264"/>
            <ac:spMk id="10243" creationId="{5DB1CA89-8691-6828-9EE7-60FBE8F3E5D9}"/>
          </ac:spMkLst>
        </pc:spChg>
        <pc:picChg chg="mod">
          <ac:chgData name="Sandra Radulovski" userId="0ebd48d3-58f6-4c7b-a5de-5d00d1eb19f4" providerId="ADAL" clId="{3A34ED1C-CA6B-48A1-B5A9-17EEB3AB17AE}" dt="2024-05-19T19:58:20.213" v="284" actId="1036"/>
          <ac:picMkLst>
            <pc:docMk/>
            <pc:sldMk cId="0" sldId="264"/>
            <ac:picMk id="9221" creationId="{401F2660-E3E5-47B7-5BB4-E9E256A6F19D}"/>
          </ac:picMkLst>
        </pc:picChg>
        <pc:cxnChg chg="mod">
          <ac:chgData name="Sandra Radulovski" userId="0ebd48d3-58f6-4c7b-a5de-5d00d1eb19f4" providerId="ADAL" clId="{3A34ED1C-CA6B-48A1-B5A9-17EEB3AB17AE}" dt="2024-05-19T19:58:20.213" v="284" actId="1036"/>
          <ac:cxnSpMkLst>
            <pc:docMk/>
            <pc:sldMk cId="0" sldId="264"/>
            <ac:cxnSpMk id="10" creationId="{D38F1A80-C772-245B-7682-20EBB3A9EC64}"/>
          </ac:cxnSpMkLst>
        </pc:cxnChg>
        <pc:cxnChg chg="mod">
          <ac:chgData name="Sandra Radulovski" userId="0ebd48d3-58f6-4c7b-a5de-5d00d1eb19f4" providerId="ADAL" clId="{3A34ED1C-CA6B-48A1-B5A9-17EEB3AB17AE}" dt="2024-05-19T19:58:20.213" v="284" actId="1036"/>
          <ac:cxnSpMkLst>
            <pc:docMk/>
            <pc:sldMk cId="0" sldId="264"/>
            <ac:cxnSpMk id="11" creationId="{461F7C6D-FAE2-86CA-34E6-BB9D6DF97E6D}"/>
          </ac:cxnSpMkLst>
        </pc:cxnChg>
        <pc:cxnChg chg="mod">
          <ac:chgData name="Sandra Radulovski" userId="0ebd48d3-58f6-4c7b-a5de-5d00d1eb19f4" providerId="ADAL" clId="{3A34ED1C-CA6B-48A1-B5A9-17EEB3AB17AE}" dt="2024-05-19T19:58:20.213" v="284" actId="1036"/>
          <ac:cxnSpMkLst>
            <pc:docMk/>
            <pc:sldMk cId="0" sldId="264"/>
            <ac:cxnSpMk id="18" creationId="{B69C7211-C897-942C-C4DE-5EE42175A173}"/>
          </ac:cxnSpMkLst>
        </pc:cxnChg>
        <pc:cxnChg chg="mod">
          <ac:chgData name="Sandra Radulovski" userId="0ebd48d3-58f6-4c7b-a5de-5d00d1eb19f4" providerId="ADAL" clId="{3A34ED1C-CA6B-48A1-B5A9-17EEB3AB17AE}" dt="2024-05-19T19:58:20.213" v="284" actId="1036"/>
          <ac:cxnSpMkLst>
            <pc:docMk/>
            <pc:sldMk cId="0" sldId="264"/>
            <ac:cxnSpMk id="20" creationId="{E5A45620-C835-2E5E-9130-78026C2FCCE1}"/>
          </ac:cxnSpMkLst>
        </pc:cxnChg>
        <pc:cxnChg chg="mod">
          <ac:chgData name="Sandra Radulovski" userId="0ebd48d3-58f6-4c7b-a5de-5d00d1eb19f4" providerId="ADAL" clId="{3A34ED1C-CA6B-48A1-B5A9-17EEB3AB17AE}" dt="2024-05-19T19:58:20.213" v="284" actId="1036"/>
          <ac:cxnSpMkLst>
            <pc:docMk/>
            <pc:sldMk cId="0" sldId="264"/>
            <ac:cxnSpMk id="23" creationId="{2D8676CB-1D72-69C9-C72C-327059A9EC72}"/>
          </ac:cxnSpMkLst>
        </pc:cxnChg>
        <pc:cxnChg chg="mod">
          <ac:chgData name="Sandra Radulovski" userId="0ebd48d3-58f6-4c7b-a5de-5d00d1eb19f4" providerId="ADAL" clId="{3A34ED1C-CA6B-48A1-B5A9-17EEB3AB17AE}" dt="2024-05-19T19:58:20.213" v="284" actId="1036"/>
          <ac:cxnSpMkLst>
            <pc:docMk/>
            <pc:sldMk cId="0" sldId="264"/>
            <ac:cxnSpMk id="27" creationId="{0C0B96CD-8257-30F7-5F57-92CA49B89A6E}"/>
          </ac:cxnSpMkLst>
        </pc:cxnChg>
      </pc:sldChg>
      <pc:sldChg chg="addSp modSp mod modTransition">
        <pc:chgData name="Sandra Radulovski" userId="0ebd48d3-58f6-4c7b-a5de-5d00d1eb19f4" providerId="ADAL" clId="{3A34ED1C-CA6B-48A1-B5A9-17EEB3AB17AE}" dt="2024-05-19T20:02:16.743" v="343" actId="1076"/>
        <pc:sldMkLst>
          <pc:docMk/>
          <pc:sldMk cId="0" sldId="265"/>
        </pc:sldMkLst>
        <pc:spChg chg="mod">
          <ac:chgData name="Sandra Radulovski" userId="0ebd48d3-58f6-4c7b-a5de-5d00d1eb19f4" providerId="ADAL" clId="{3A34ED1C-CA6B-48A1-B5A9-17EEB3AB17AE}" dt="2024-05-19T20:00:09.996" v="328" actId="1076"/>
          <ac:spMkLst>
            <pc:docMk/>
            <pc:sldMk cId="0" sldId="265"/>
            <ac:spMk id="2" creationId="{2698E633-876B-1337-537B-BB7BD478A1F5}"/>
          </ac:spMkLst>
        </pc:spChg>
        <pc:spChg chg="add mod">
          <ac:chgData name="Sandra Radulovski" userId="0ebd48d3-58f6-4c7b-a5de-5d00d1eb19f4" providerId="ADAL" clId="{3A34ED1C-CA6B-48A1-B5A9-17EEB3AB17AE}" dt="2024-05-19T20:00:36.257" v="340" actId="1076"/>
          <ac:spMkLst>
            <pc:docMk/>
            <pc:sldMk cId="0" sldId="265"/>
            <ac:spMk id="5" creationId="{DB8DBB9F-3906-4DD1-BF81-A2054C94810F}"/>
          </ac:spMkLst>
        </pc:spChg>
        <pc:spChg chg="add mod">
          <ac:chgData name="Sandra Radulovski" userId="0ebd48d3-58f6-4c7b-a5de-5d00d1eb19f4" providerId="ADAL" clId="{3A34ED1C-CA6B-48A1-B5A9-17EEB3AB17AE}" dt="2024-05-19T20:01:39.047" v="341"/>
          <ac:spMkLst>
            <pc:docMk/>
            <pc:sldMk cId="0" sldId="265"/>
            <ac:spMk id="6" creationId="{2056E6B7-67ED-4DA2-A49F-4A8E8EA38353}"/>
          </ac:spMkLst>
        </pc:spChg>
        <pc:spChg chg="mod">
          <ac:chgData name="Sandra Radulovski" userId="0ebd48d3-58f6-4c7b-a5de-5d00d1eb19f4" providerId="ADAL" clId="{3A34ED1C-CA6B-48A1-B5A9-17EEB3AB17AE}" dt="2024-05-19T19:43:22.145" v="0"/>
          <ac:spMkLst>
            <pc:docMk/>
            <pc:sldMk cId="0" sldId="265"/>
            <ac:spMk id="10242" creationId="{1CA8FFAC-D366-AF39-9D08-183CCD8BC4E9}"/>
          </ac:spMkLst>
        </pc:spChg>
        <pc:spChg chg="mod">
          <ac:chgData name="Sandra Radulovski" userId="0ebd48d3-58f6-4c7b-a5de-5d00d1eb19f4" providerId="ADAL" clId="{3A34ED1C-CA6B-48A1-B5A9-17EEB3AB17AE}" dt="2024-05-19T19:43:22.395" v="10" actId="27636"/>
          <ac:spMkLst>
            <pc:docMk/>
            <pc:sldMk cId="0" sldId="265"/>
            <ac:spMk id="10243" creationId="{D9D3B7F3-D58E-C4EC-CD07-1E389CF8CC4C}"/>
          </ac:spMkLst>
        </pc:spChg>
        <pc:graphicFrameChg chg="add mod">
          <ac:chgData name="Sandra Radulovski" userId="0ebd48d3-58f6-4c7b-a5de-5d00d1eb19f4" providerId="ADAL" clId="{3A34ED1C-CA6B-48A1-B5A9-17EEB3AB17AE}" dt="2024-05-19T20:02:16.743" v="343" actId="1076"/>
          <ac:graphicFrameMkLst>
            <pc:docMk/>
            <pc:sldMk cId="0" sldId="265"/>
            <ac:graphicFrameMk id="3" creationId="{F1D79BCE-C06D-443D-A377-752FF555B442}"/>
          </ac:graphicFrameMkLst>
        </pc:graphicFrameChg>
      </pc:sldChg>
      <pc:sldMasterChg chg="modTransition modSldLayout">
        <pc:chgData name="Sandra Radulovski" userId="0ebd48d3-58f6-4c7b-a5de-5d00d1eb19f4" providerId="ADAL" clId="{3A34ED1C-CA6B-48A1-B5A9-17EEB3AB17AE}" dt="2024-05-19T19:48:16.441" v="76"/>
        <pc:sldMasterMkLst>
          <pc:docMk/>
          <pc:sldMasterMk cId="3535108338" sldId="2147483660"/>
        </pc:sldMasterMkLst>
        <pc:sldLayoutChg chg="modTransition">
          <pc:chgData name="Sandra Radulovski" userId="0ebd48d3-58f6-4c7b-a5de-5d00d1eb19f4" providerId="ADAL" clId="{3A34ED1C-CA6B-48A1-B5A9-17EEB3AB17AE}" dt="2024-05-19T19:48:16.441" v="76"/>
          <pc:sldLayoutMkLst>
            <pc:docMk/>
            <pc:sldMasterMk cId="3535108338" sldId="2147483660"/>
            <pc:sldLayoutMk cId="1061593762" sldId="2147483661"/>
          </pc:sldLayoutMkLst>
        </pc:sldLayoutChg>
        <pc:sldLayoutChg chg="modTransition">
          <pc:chgData name="Sandra Radulovski" userId="0ebd48d3-58f6-4c7b-a5de-5d00d1eb19f4" providerId="ADAL" clId="{3A34ED1C-CA6B-48A1-B5A9-17EEB3AB17AE}" dt="2024-05-19T19:48:16.441" v="76"/>
          <pc:sldLayoutMkLst>
            <pc:docMk/>
            <pc:sldMasterMk cId="3535108338" sldId="2147483660"/>
            <pc:sldLayoutMk cId="2426688406" sldId="2147483662"/>
          </pc:sldLayoutMkLst>
        </pc:sldLayoutChg>
        <pc:sldLayoutChg chg="modTransition">
          <pc:chgData name="Sandra Radulovski" userId="0ebd48d3-58f6-4c7b-a5de-5d00d1eb19f4" providerId="ADAL" clId="{3A34ED1C-CA6B-48A1-B5A9-17EEB3AB17AE}" dt="2024-05-19T19:48:16.441" v="76"/>
          <pc:sldLayoutMkLst>
            <pc:docMk/>
            <pc:sldMasterMk cId="3535108338" sldId="2147483660"/>
            <pc:sldLayoutMk cId="2627307901" sldId="2147483663"/>
          </pc:sldLayoutMkLst>
        </pc:sldLayoutChg>
        <pc:sldLayoutChg chg="modTransition">
          <pc:chgData name="Sandra Radulovski" userId="0ebd48d3-58f6-4c7b-a5de-5d00d1eb19f4" providerId="ADAL" clId="{3A34ED1C-CA6B-48A1-B5A9-17EEB3AB17AE}" dt="2024-05-19T19:48:16.441" v="76"/>
          <pc:sldLayoutMkLst>
            <pc:docMk/>
            <pc:sldMasterMk cId="3535108338" sldId="2147483660"/>
            <pc:sldLayoutMk cId="244609746" sldId="2147483664"/>
          </pc:sldLayoutMkLst>
        </pc:sldLayoutChg>
        <pc:sldLayoutChg chg="modTransition">
          <pc:chgData name="Sandra Radulovski" userId="0ebd48d3-58f6-4c7b-a5de-5d00d1eb19f4" providerId="ADAL" clId="{3A34ED1C-CA6B-48A1-B5A9-17EEB3AB17AE}" dt="2024-05-19T19:48:16.441" v="76"/>
          <pc:sldLayoutMkLst>
            <pc:docMk/>
            <pc:sldMasterMk cId="3535108338" sldId="2147483660"/>
            <pc:sldLayoutMk cId="527474213" sldId="2147483665"/>
          </pc:sldLayoutMkLst>
        </pc:sldLayoutChg>
        <pc:sldLayoutChg chg="modTransition">
          <pc:chgData name="Sandra Radulovski" userId="0ebd48d3-58f6-4c7b-a5de-5d00d1eb19f4" providerId="ADAL" clId="{3A34ED1C-CA6B-48A1-B5A9-17EEB3AB17AE}" dt="2024-05-19T19:48:16.441" v="76"/>
          <pc:sldLayoutMkLst>
            <pc:docMk/>
            <pc:sldMasterMk cId="3535108338" sldId="2147483660"/>
            <pc:sldLayoutMk cId="2465055899" sldId="2147483666"/>
          </pc:sldLayoutMkLst>
        </pc:sldLayoutChg>
        <pc:sldLayoutChg chg="modTransition">
          <pc:chgData name="Sandra Radulovski" userId="0ebd48d3-58f6-4c7b-a5de-5d00d1eb19f4" providerId="ADAL" clId="{3A34ED1C-CA6B-48A1-B5A9-17EEB3AB17AE}" dt="2024-05-19T19:48:16.441" v="76"/>
          <pc:sldLayoutMkLst>
            <pc:docMk/>
            <pc:sldMasterMk cId="3535108338" sldId="2147483660"/>
            <pc:sldLayoutMk cId="2147408617" sldId="2147483667"/>
          </pc:sldLayoutMkLst>
        </pc:sldLayoutChg>
        <pc:sldLayoutChg chg="modTransition">
          <pc:chgData name="Sandra Radulovski" userId="0ebd48d3-58f6-4c7b-a5de-5d00d1eb19f4" providerId="ADAL" clId="{3A34ED1C-CA6B-48A1-B5A9-17EEB3AB17AE}" dt="2024-05-19T19:48:16.441" v="76"/>
          <pc:sldLayoutMkLst>
            <pc:docMk/>
            <pc:sldMasterMk cId="3535108338" sldId="2147483660"/>
            <pc:sldLayoutMk cId="806270909" sldId="2147483668"/>
          </pc:sldLayoutMkLst>
        </pc:sldLayoutChg>
        <pc:sldLayoutChg chg="modTransition">
          <pc:chgData name="Sandra Radulovski" userId="0ebd48d3-58f6-4c7b-a5de-5d00d1eb19f4" providerId="ADAL" clId="{3A34ED1C-CA6B-48A1-B5A9-17EEB3AB17AE}" dt="2024-05-19T19:48:16.441" v="76"/>
          <pc:sldLayoutMkLst>
            <pc:docMk/>
            <pc:sldMasterMk cId="3535108338" sldId="2147483660"/>
            <pc:sldLayoutMk cId="460264693" sldId="2147483669"/>
          </pc:sldLayoutMkLst>
        </pc:sldLayoutChg>
        <pc:sldLayoutChg chg="modTransition">
          <pc:chgData name="Sandra Radulovski" userId="0ebd48d3-58f6-4c7b-a5de-5d00d1eb19f4" providerId="ADAL" clId="{3A34ED1C-CA6B-48A1-B5A9-17EEB3AB17AE}" dt="2024-05-19T19:48:16.441" v="76"/>
          <pc:sldLayoutMkLst>
            <pc:docMk/>
            <pc:sldMasterMk cId="3535108338" sldId="2147483660"/>
            <pc:sldLayoutMk cId="3647866837" sldId="2147483670"/>
          </pc:sldLayoutMkLst>
        </pc:sldLayoutChg>
        <pc:sldLayoutChg chg="modTransition">
          <pc:chgData name="Sandra Radulovski" userId="0ebd48d3-58f6-4c7b-a5de-5d00d1eb19f4" providerId="ADAL" clId="{3A34ED1C-CA6B-48A1-B5A9-17EEB3AB17AE}" dt="2024-05-19T19:48:16.441" v="76"/>
          <pc:sldLayoutMkLst>
            <pc:docMk/>
            <pc:sldMasterMk cId="3535108338" sldId="2147483660"/>
            <pc:sldLayoutMk cId="530017187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8A42C76-8D5F-354C-B85F-3E1CD4D9E7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75FE170-7542-1316-47CA-5CB6766551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55A73FB-300A-488B-959B-5149745A2543}" type="datetime1">
              <a:rPr lang="en-US"/>
              <a:pPr>
                <a:defRPr/>
              </a:pPr>
              <a:t>5/19/2024</a:t>
            </a:fld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8028750F-1D8F-7ECC-5722-623B31B54CD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CE25C9A-4F7A-96A2-791A-57B128D71C6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9DD846-9788-4AE3-BC64-7C1809E20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9D2CDD6-0A8E-5DCF-A66C-BA5310080B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6D72006-14B7-10AF-FE3A-15CA1C4019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438C9AD-B0DB-40F0-875D-72CC58110420}" type="datetime1">
              <a:rPr lang="en-US"/>
              <a:pPr>
                <a:defRPr/>
              </a:pPr>
              <a:t>5/19/2024</a:t>
            </a:fld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7D328501-1D60-8A99-3DF1-F9E6A3B53D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3C26E2C-7328-7704-97C5-EEDA8E8FAF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F0BC9A07-BAE1-61DA-6526-64DFFD9838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8D263E2-1F13-F46B-1BAF-6006FF43E5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F61723-5C09-485F-934C-A593603535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D022D77-F3FE-BD78-52EB-892E21143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62FAE41-3618-026A-F8DB-5395D15E4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D28E8E2-4AA2-D3AD-468A-E12399F74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2FF0DC6-A05C-28DD-CE5E-594989078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pPr>
              <a:defRPr/>
            </a:pPr>
            <a:fld id="{AD1A0EEB-23BE-463A-B8CF-1D1D0D8F3E8F}" type="datetime1">
              <a:rPr lang="hr-HR" smtClean="0"/>
              <a:pPr>
                <a:defRPr/>
              </a:pPr>
              <a:t>19.5.2024.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3A2DE2C-D41E-4F7E-84FA-6D93C27D8F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593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4614B-70EE-4FA4-B8ED-4170CB3BE274}" type="datetime1">
              <a:rPr lang="hr-HR" smtClean="0"/>
              <a:pPr>
                <a:defRPr/>
              </a:pPr>
              <a:t>19.5.2024.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8E41-3093-48D5-A01C-D94E3C6D60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866837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fld id="{6164018F-399C-4597-BC56-0FE720C83CB0}" type="datetime1">
              <a:rPr lang="hr-HR" smtClean="0"/>
              <a:pPr>
                <a:defRPr/>
              </a:pPr>
              <a:t>19.5.2024.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2B941CB8-AB61-42F1-9786-CA6A4BFB70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017187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457BEC-DD4E-417E-857A-32B4407D9982}" type="datetime1">
              <a:rPr lang="hr-HR" smtClean="0"/>
              <a:pPr>
                <a:defRPr/>
              </a:pPr>
              <a:t>19.5.2024.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1DB-D6D6-4297-9606-D25DC4C94B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688406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fld id="{4553F48E-4D2B-467A-BB9A-02C6A49F0EDE}" type="datetime1">
              <a:rPr lang="hr-HR" smtClean="0"/>
              <a:pPr>
                <a:defRPr/>
              </a:pPr>
              <a:t>19.5.2024.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1C0A605-F308-423E-A3F3-C0B0A5017D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307901"/>
      </p:ext>
    </p:extLst>
  </p:cSld>
  <p:clrMapOvr>
    <a:masterClrMapping/>
  </p:clrMapOvr>
  <p:transition spd="slow" advClick="0" advTm="0">
    <p:randomBar dir="vert"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fld id="{16FD939B-6544-4176-9CC5-E68673997F80}" type="datetime1">
              <a:rPr lang="hr-HR" smtClean="0"/>
              <a:pPr>
                <a:defRPr/>
              </a:pPr>
              <a:t>19.5.2024.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5AA37592-5F89-4DAA-99AD-9B23B99AB0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09746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fld id="{0FA4AFFF-FD88-4517-8CF3-F94025DCB6E9}" type="datetime1">
              <a:rPr lang="hr-HR" smtClean="0"/>
              <a:pPr>
                <a:defRPr/>
              </a:pPr>
              <a:t>19.5.2024.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EFFFB70F-8A4C-443A-8D98-48DCAA6FD0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474213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D216E-AC92-4120-B25E-2848775BB544}" type="datetime1">
              <a:rPr lang="hr-HR" smtClean="0"/>
              <a:pPr>
                <a:defRPr/>
              </a:pPr>
              <a:t>19.5.2024.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D87C-9FE1-4B84-8A7B-FC78D7D94E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055899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fld id="{F670B045-CF06-4B01-BDD1-6428B4ECA610}" type="datetime1">
              <a:rPr lang="hr-HR" smtClean="0"/>
              <a:pPr>
                <a:defRPr/>
              </a:pPr>
              <a:t>19.5.2024.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56606FE-EC84-479D-9466-DEFF61FEC0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408617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DE2E1-0F32-4D03-8321-157D413DE439}" type="datetime1">
              <a:rPr lang="hr-HR" smtClean="0"/>
              <a:pPr>
                <a:defRPr/>
              </a:pPr>
              <a:t>19.5.2024.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003D-EC02-48E6-B006-15D233ADFF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270909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fld id="{63CCA45D-12C3-43C1-AE97-6C64C74EBBA0}" type="datetime1">
              <a:rPr lang="hr-HR" smtClean="0"/>
              <a:pPr>
                <a:defRPr/>
              </a:pPr>
              <a:t>19.5.2024.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801E87B5-865B-4EEB-95FD-9527094737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264693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53F48E-4D2B-467A-BB9A-02C6A49F0EDE}" type="datetime1">
              <a:rPr lang="hr-HR" smtClean="0"/>
              <a:pPr>
                <a:defRPr/>
              </a:pPr>
              <a:t>19.5.2024.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A605-F308-423E-A3F3-C0B0A5017D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10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randomBar dir="vert"/>
  </p:transition>
  <p:hf hdr="0" ftr="0" dt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EE4EF6B2-BBD5-4411-8C66-15634404E672}"/>
              </a:ext>
            </a:extLst>
          </p:cNvPr>
          <p:cNvSpPr txBox="1"/>
          <p:nvPr/>
        </p:nvSpPr>
        <p:spPr>
          <a:xfrm>
            <a:off x="1331640" y="2551837"/>
            <a:ext cx="21419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Teoremi Booleove algebre</a:t>
            </a:r>
          </a:p>
        </p:txBody>
      </p:sp>
    </p:spTree>
  </p:cSld>
  <p:clrMapOvr>
    <a:masterClrMapping/>
  </p:clrMapOvr>
  <p:transition spd="slow" advClick="0" advTm="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71DB008F-28FD-BBF6-E555-294C84DDD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3200"/>
              <a:t>Teoremi Booleove algebre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641B3F9-B2BB-3D45-09B4-5C0AB0EF06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7944" y="1124744"/>
            <a:ext cx="4696706" cy="5256584"/>
          </a:xfrm>
        </p:spPr>
        <p:txBody>
          <a:bodyPr>
            <a:noAutofit/>
          </a:bodyPr>
          <a:lstStyle/>
          <a:p>
            <a:pPr eaLnBrk="1" hangingPunct="1">
              <a:spcAft>
                <a:spcPts val="1200"/>
              </a:spcAft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Tautologija </a:t>
            </a: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složeni logički izraz koji je istinit za sve interpretacije </a:t>
            </a:r>
          </a:p>
          <a:p>
            <a:pPr eaLnBrk="1" hangingPunct="1">
              <a:spcAft>
                <a:spcPts val="1200"/>
              </a:spcAft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Kontradikcija - </a:t>
            </a: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izraz koji je uvijek lažan</a:t>
            </a:r>
            <a:endParaRPr lang="hr-H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Ekvivalentni </a:t>
            </a: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izrazi - izrazi koji imaju istu </a:t>
            </a:r>
            <a:r>
              <a:rPr lang="hr-H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istinitosnu</a:t>
            </a: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vrijednost za svaku interpretaciju</a:t>
            </a:r>
          </a:p>
          <a:p>
            <a:pPr eaLnBrk="1" hangingPunct="1">
              <a:spcAft>
                <a:spcPts val="1200"/>
              </a:spcAft>
            </a:pP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Pojednostavljivanje (</a:t>
            </a:r>
            <a:r>
              <a:rPr lang="hr-H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minimizacija</a:t>
            </a: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primjenom teorema Booleove algebre</a:t>
            </a:r>
          </a:p>
        </p:txBody>
      </p:sp>
      <p:sp>
        <p:nvSpPr>
          <p:cNvPr id="3074" name="Rezervirano mjesto broja slajda 5">
            <a:extLst>
              <a:ext uri="{FF2B5EF4-FFF2-40B4-BE49-F238E27FC236}">
                <a16:creationId xmlns:a16="http://schemas.microsoft.com/office/drawing/2014/main" id="{33E5474E-9B69-7A56-9381-00B34B50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D44030-9B6B-475A-BC48-DA0D1B868E09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0209A52-9B4E-45F6-BC90-1E9A03F94AC6}"/>
              </a:ext>
            </a:extLst>
          </p:cNvPr>
          <p:cNvSpPr txBox="1"/>
          <p:nvPr/>
        </p:nvSpPr>
        <p:spPr>
          <a:xfrm>
            <a:off x="1226851" y="2766824"/>
            <a:ext cx="21419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Teoremi Booleove algebre</a:t>
            </a:r>
          </a:p>
        </p:txBody>
      </p:sp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>
            <a:extLst>
              <a:ext uri="{FF2B5EF4-FFF2-40B4-BE49-F238E27FC236}">
                <a16:creationId xmlns:a16="http://schemas.microsoft.com/office/drawing/2014/main" id="{5A46D4A8-88FF-BEDF-C82D-761ADE2D7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3200"/>
              <a:t>Teoremi Booleove algebre</a:t>
            </a:r>
          </a:p>
        </p:txBody>
      </p:sp>
      <p:sp>
        <p:nvSpPr>
          <p:cNvPr id="4098" name="Rezervirano mjesto broja slajda 5">
            <a:extLst>
              <a:ext uri="{FF2B5EF4-FFF2-40B4-BE49-F238E27FC236}">
                <a16:creationId xmlns:a16="http://schemas.microsoft.com/office/drawing/2014/main" id="{E437A2B0-5EE8-79B0-0A8A-B06339F2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E98697-CA8A-4786-9894-0FB9E5B04B5F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pic>
        <p:nvPicPr>
          <p:cNvPr id="4100" name="Slika 4">
            <a:extLst>
              <a:ext uri="{FF2B5EF4-FFF2-40B4-BE49-F238E27FC236}">
                <a16:creationId xmlns:a16="http://schemas.microsoft.com/office/drawing/2014/main" id="{8A2E4E9B-5BCA-8932-4580-837F08A5B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68861"/>
            <a:ext cx="4780242" cy="598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4460EDA-3883-46EC-857A-92CA066725F4}"/>
              </a:ext>
            </a:extLst>
          </p:cNvPr>
          <p:cNvSpPr txBox="1"/>
          <p:nvPr/>
        </p:nvSpPr>
        <p:spPr>
          <a:xfrm>
            <a:off x="1226851" y="2766824"/>
            <a:ext cx="21419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Teoremi Booleove algebre</a:t>
            </a:r>
          </a:p>
        </p:txBody>
      </p:sp>
    </p:spTree>
  </p:cSld>
  <p:clrMapOvr>
    <a:masterClrMapping/>
  </p:clrMapOvr>
  <p:transition spd="slow" advClick="0" advTm="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F4F5E3C0-D2B0-4439-EF0A-3BDF5311D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4000"/>
              <a:t>Zadatak </a:t>
            </a:r>
          </a:p>
        </p:txBody>
      </p:sp>
      <p:sp>
        <p:nvSpPr>
          <p:cNvPr id="5122" name="Rezervirano mjesto broja slajda 5">
            <a:extLst>
              <a:ext uri="{FF2B5EF4-FFF2-40B4-BE49-F238E27FC236}">
                <a16:creationId xmlns:a16="http://schemas.microsoft.com/office/drawing/2014/main" id="{472F5D09-51F6-66C8-06DE-3E336E6C7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E38462-05A2-4E58-9A1D-E118B1A9DE49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131027D-B585-9D6F-7565-7DE97F1B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t="76405" r="63754" b="18672"/>
          <a:stretch>
            <a:fillRect/>
          </a:stretch>
        </p:blipFill>
        <p:spPr bwMode="auto">
          <a:xfrm>
            <a:off x="4440730" y="1658069"/>
            <a:ext cx="31321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11AA5245-A5A6-45A3-8EFB-5047E7038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3" t="33266" r="56641" b="50000"/>
          <a:stretch>
            <a:fillRect/>
          </a:stretch>
        </p:blipFill>
        <p:spPr bwMode="auto">
          <a:xfrm>
            <a:off x="4348226" y="2274765"/>
            <a:ext cx="3803650" cy="159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78954C04-3137-F951-A7BE-B298489F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1" t="51968" r="51106" b="30313"/>
          <a:stretch>
            <a:fillRect/>
          </a:stretch>
        </p:blipFill>
        <p:spPr bwMode="auto">
          <a:xfrm>
            <a:off x="4352988" y="3873450"/>
            <a:ext cx="38036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BD00897C-2185-44DB-AEBB-68769929C9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2861402"/>
            <a:ext cx="3071071" cy="133405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Tvrdnju ćemo dokazati tablicama istinitosti.</a:t>
            </a:r>
          </a:p>
        </p:txBody>
      </p:sp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758EF06F-8FFE-5810-45B1-DDA165704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4000"/>
              <a:t>Zadatak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AFC729F-EDC6-F075-1A16-6CF3ABC729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354" y="1706909"/>
            <a:ext cx="4620809" cy="3413407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Pojednostavi složeni logički izraz</a:t>
            </a:r>
          </a:p>
          <a:p>
            <a:pPr eaLnBrk="1" hangingPunct="1"/>
            <a:endParaRPr lang="hr-H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Rješenje </a:t>
            </a:r>
          </a:p>
          <a:p>
            <a:pPr eaLnBrk="1" hangingPunct="1"/>
            <a:endParaRPr lang="hr-H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Rezervirano mjesto broja slajda 5">
            <a:extLst>
              <a:ext uri="{FF2B5EF4-FFF2-40B4-BE49-F238E27FC236}">
                <a16:creationId xmlns:a16="http://schemas.microsoft.com/office/drawing/2014/main" id="{50D4A7CC-5B9D-BC8C-9318-3800E8CC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87A614-6C04-4463-935C-2CEB0A53AB46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9310C5ED-DDF5-F81A-3CB8-B7EC3746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3" t="72469" r="54900" b="20641"/>
          <a:stretch>
            <a:fillRect/>
          </a:stretch>
        </p:blipFill>
        <p:spPr bwMode="auto">
          <a:xfrm>
            <a:off x="4790609" y="2780928"/>
            <a:ext cx="18351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99EEF734-0E74-901D-FA3D-AC7D6760E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9" t="71410" r="63974" b="22684"/>
          <a:stretch>
            <a:fillRect/>
          </a:stretch>
        </p:blipFill>
        <p:spPr bwMode="auto">
          <a:xfrm>
            <a:off x="4572000" y="3933056"/>
            <a:ext cx="17272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BD61A900-0857-8470-4134-35ABCB64E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6" t="71655" r="54980" b="22438"/>
          <a:stretch>
            <a:fillRect/>
          </a:stretch>
        </p:blipFill>
        <p:spPr bwMode="auto">
          <a:xfrm>
            <a:off x="6287049" y="3933056"/>
            <a:ext cx="19510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79DF3EB-6B75-56F4-A5A4-545D07B70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0" t="71655" r="51328" b="22438"/>
          <a:stretch>
            <a:fillRect/>
          </a:stretch>
        </p:blipFill>
        <p:spPr bwMode="auto">
          <a:xfrm>
            <a:off x="5039519" y="4411827"/>
            <a:ext cx="7921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3F71CFC-9659-D87D-3227-2E246C24F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0" t="71655" r="46126" b="22438"/>
          <a:stretch>
            <a:fillRect/>
          </a:stretch>
        </p:blipFill>
        <p:spPr bwMode="auto">
          <a:xfrm>
            <a:off x="5752788" y="4442967"/>
            <a:ext cx="12001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FD8B9D70-FB6D-41D7-AF0D-5F46CB8CD777}"/>
              </a:ext>
            </a:extLst>
          </p:cNvPr>
          <p:cNvSpPr txBox="1"/>
          <p:nvPr/>
        </p:nvSpPr>
        <p:spPr>
          <a:xfrm>
            <a:off x="1331640" y="2659380"/>
            <a:ext cx="1800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</a:pP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Primjena teorema Booleove algebre</a:t>
            </a:r>
          </a:p>
        </p:txBody>
      </p:sp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D8602A63-EA1B-278A-E0F2-94D6A6E66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4000"/>
              <a:t>Konjunktivna i disjunktivna norma 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2E84CD9-9151-553A-45CA-0A0224C9FD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3968" y="2332117"/>
            <a:ext cx="4548801" cy="2193766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Ako tablicu istinitosti treba zapisati u obliku logičkog izraza, koristit ćemo </a:t>
            </a:r>
            <a:r>
              <a:rPr lang="hr-H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konjunktivnu</a:t>
            </a: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disjunktivnu normu. </a:t>
            </a:r>
            <a:endParaRPr lang="hr-H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" name="Rezervirano mjesto broja slajda 5">
            <a:extLst>
              <a:ext uri="{FF2B5EF4-FFF2-40B4-BE49-F238E27FC236}">
                <a16:creationId xmlns:a16="http://schemas.microsoft.com/office/drawing/2014/main" id="{22D5578A-A234-AFC7-603F-0D092198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10F4DF-B430-46AE-A419-8D633E0800D3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31D1676-8EC4-4375-BB61-4AB7625FA1D0}"/>
              </a:ext>
            </a:extLst>
          </p:cNvPr>
          <p:cNvSpPr txBox="1"/>
          <p:nvPr/>
        </p:nvSpPr>
        <p:spPr>
          <a:xfrm>
            <a:off x="1115616" y="2828835"/>
            <a:ext cx="2304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</a:pP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Logički izraz napisan prema tablici istinitosti</a:t>
            </a:r>
          </a:p>
        </p:txBody>
      </p:sp>
    </p:spTree>
  </p:cSld>
  <p:clrMapOvr>
    <a:masterClrMapping/>
  </p:clrMapOvr>
  <p:transition spd="slow" advClick="0" advTm="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73749529-6453-CD68-761A-3A0EBB893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4000"/>
              <a:t>Konjunktivna norma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82DD103-406C-8982-DB4B-A8C7607F1D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40585" y="1615433"/>
            <a:ext cx="4130339" cy="1730470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Konjunktivnu</a:t>
            </a: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normu koristimo kada u rezultatima imamo manje nula.</a:t>
            </a:r>
          </a:p>
        </p:txBody>
      </p:sp>
      <p:sp>
        <p:nvSpPr>
          <p:cNvPr id="8194" name="Rezervirano mjesto broja slajda 5">
            <a:extLst>
              <a:ext uri="{FF2B5EF4-FFF2-40B4-BE49-F238E27FC236}">
                <a16:creationId xmlns:a16="http://schemas.microsoft.com/office/drawing/2014/main" id="{29D8ACF3-5A2D-85F2-BE56-23FF43F3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C2EE43-4EC2-43E5-A84A-F792C4C9384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F53BC088-F2A5-133C-A099-4ABB774DF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0" t="51797" r="35529" b="29500"/>
          <a:stretch>
            <a:fillRect/>
          </a:stretch>
        </p:blipFill>
        <p:spPr bwMode="auto">
          <a:xfrm>
            <a:off x="611560" y="3357016"/>
            <a:ext cx="80311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jeni pravokutnik 5">
            <a:extLst>
              <a:ext uri="{FF2B5EF4-FFF2-40B4-BE49-F238E27FC236}">
                <a16:creationId xmlns:a16="http://schemas.microsoft.com/office/drawing/2014/main" id="{68C6BACB-8C9D-34DF-677C-038CFB9A51B5}"/>
              </a:ext>
            </a:extLst>
          </p:cNvPr>
          <p:cNvSpPr/>
          <p:nvPr/>
        </p:nvSpPr>
        <p:spPr>
          <a:xfrm>
            <a:off x="4859710" y="4077741"/>
            <a:ext cx="935037" cy="3603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9" name="Zaobljeni pravokutnik 8">
            <a:extLst>
              <a:ext uri="{FF2B5EF4-FFF2-40B4-BE49-F238E27FC236}">
                <a16:creationId xmlns:a16="http://schemas.microsoft.com/office/drawing/2014/main" id="{396A984E-92E7-48F9-D7D0-F5629CA0987A}"/>
              </a:ext>
            </a:extLst>
          </p:cNvPr>
          <p:cNvSpPr/>
          <p:nvPr/>
        </p:nvSpPr>
        <p:spPr>
          <a:xfrm>
            <a:off x="3808785" y="4139654"/>
            <a:ext cx="431800" cy="2873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0" name="Zaobljeni pravokutnik 9">
            <a:extLst>
              <a:ext uri="{FF2B5EF4-FFF2-40B4-BE49-F238E27FC236}">
                <a16:creationId xmlns:a16="http://schemas.microsoft.com/office/drawing/2014/main" id="{EB100F1E-F256-803F-27B4-D6F53C0A8035}"/>
              </a:ext>
            </a:extLst>
          </p:cNvPr>
          <p:cNvSpPr/>
          <p:nvPr/>
        </p:nvSpPr>
        <p:spPr>
          <a:xfrm>
            <a:off x="3800847" y="4766716"/>
            <a:ext cx="431800" cy="2873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1" name="Zaobljeni pravokutnik 10">
            <a:extLst>
              <a:ext uri="{FF2B5EF4-FFF2-40B4-BE49-F238E27FC236}">
                <a16:creationId xmlns:a16="http://schemas.microsoft.com/office/drawing/2014/main" id="{1AFA78B0-BAE7-10F8-2987-26A80C2B72F9}"/>
              </a:ext>
            </a:extLst>
          </p:cNvPr>
          <p:cNvSpPr/>
          <p:nvPr/>
        </p:nvSpPr>
        <p:spPr>
          <a:xfrm>
            <a:off x="4859710" y="4725441"/>
            <a:ext cx="935037" cy="3603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4C5D5ACB-7556-05DA-E8C4-92F1272560E9}"/>
              </a:ext>
            </a:extLst>
          </p:cNvPr>
          <p:cNvSpPr/>
          <p:nvPr/>
        </p:nvSpPr>
        <p:spPr>
          <a:xfrm>
            <a:off x="898897" y="5301704"/>
            <a:ext cx="172878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dirty="0">
                <a:solidFill>
                  <a:schemeClr val="tx1"/>
                </a:solidFill>
              </a:rPr>
              <a:t>Gledamo 0 u rezultatu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F5C8389B-7C7C-0C1E-FAD6-6ED9CD88DD2E}"/>
              </a:ext>
            </a:extLst>
          </p:cNvPr>
          <p:cNvSpPr/>
          <p:nvPr/>
        </p:nvSpPr>
        <p:spPr>
          <a:xfrm>
            <a:off x="2843585" y="5301704"/>
            <a:ext cx="1943100" cy="1081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dirty="0">
                <a:solidFill>
                  <a:schemeClr val="tx1"/>
                </a:solidFill>
              </a:rPr>
              <a:t>varijable koje imaju vrijednost 1 negiramo</a:t>
            </a: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B4F418FC-29ED-0EDC-AFAE-F17A6D215130}"/>
              </a:ext>
            </a:extLst>
          </p:cNvPr>
          <p:cNvSpPr/>
          <p:nvPr/>
        </p:nvSpPr>
        <p:spPr>
          <a:xfrm>
            <a:off x="4931147" y="5301704"/>
            <a:ext cx="172878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dirty="0">
                <a:solidFill>
                  <a:schemeClr val="tx1"/>
                </a:solidFill>
              </a:rPr>
              <a:t>Povezujemo znakom </a:t>
            </a:r>
            <a:r>
              <a:rPr lang="hr-HR" sz="14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CD5E3D10-6E9E-3DBC-387D-6424B8F41318}"/>
              </a:ext>
            </a:extLst>
          </p:cNvPr>
          <p:cNvSpPr/>
          <p:nvPr/>
        </p:nvSpPr>
        <p:spPr>
          <a:xfrm>
            <a:off x="6802810" y="5230266"/>
            <a:ext cx="2055812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dirty="0">
                <a:solidFill>
                  <a:schemeClr val="tx1"/>
                </a:solidFill>
              </a:rPr>
              <a:t>Sve retke povezujemo s </a:t>
            </a:r>
            <a:r>
              <a:rPr lang="hr-HR" sz="1400" b="1" dirty="0">
                <a:solidFill>
                  <a:schemeClr val="tx1"/>
                </a:solidFill>
                <a:latin typeface="Courier New"/>
                <a:cs typeface="Courier New"/>
              </a:rPr>
              <a:t>·</a:t>
            </a:r>
            <a:endParaRPr lang="hr-HR" sz="1400" b="1" dirty="0">
              <a:solidFill>
                <a:schemeClr val="tx1"/>
              </a:solidFill>
            </a:endParaRPr>
          </a:p>
        </p:txBody>
      </p: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05BECEAD-D161-62FE-D151-81B642BDA175}"/>
              </a:ext>
            </a:extLst>
          </p:cNvPr>
          <p:cNvCxnSpPr/>
          <p:nvPr/>
        </p:nvCxnSpPr>
        <p:spPr>
          <a:xfrm flipV="1">
            <a:off x="2267322" y="4438104"/>
            <a:ext cx="1439863" cy="792162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8EE9BD03-3325-62C0-A4EE-B2FBB2759932}"/>
              </a:ext>
            </a:extLst>
          </p:cNvPr>
          <p:cNvCxnSpPr/>
          <p:nvPr/>
        </p:nvCxnSpPr>
        <p:spPr>
          <a:xfrm flipV="1">
            <a:off x="2338760" y="5014366"/>
            <a:ext cx="1368425" cy="2159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>
            <a:extLst>
              <a:ext uri="{FF2B5EF4-FFF2-40B4-BE49-F238E27FC236}">
                <a16:creationId xmlns:a16="http://schemas.microsoft.com/office/drawing/2014/main" id="{78AA5107-F186-6152-1299-DF52BD6DE51E}"/>
              </a:ext>
            </a:extLst>
          </p:cNvPr>
          <p:cNvCxnSpPr/>
          <p:nvPr/>
        </p:nvCxnSpPr>
        <p:spPr>
          <a:xfrm flipV="1">
            <a:off x="4212010" y="4438104"/>
            <a:ext cx="1295400" cy="8636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id="{551AD3B4-79FE-16A7-E80C-2F4F93F0F391}"/>
              </a:ext>
            </a:extLst>
          </p:cNvPr>
          <p:cNvCxnSpPr/>
          <p:nvPr/>
        </p:nvCxnSpPr>
        <p:spPr>
          <a:xfrm flipV="1">
            <a:off x="4354885" y="4941341"/>
            <a:ext cx="776287" cy="360363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sa strelicom 33">
            <a:extLst>
              <a:ext uri="{FF2B5EF4-FFF2-40B4-BE49-F238E27FC236}">
                <a16:creationId xmlns:a16="http://schemas.microsoft.com/office/drawing/2014/main" id="{FB1FB713-69DD-1CDA-759B-8AFF1BFEB167}"/>
              </a:ext>
            </a:extLst>
          </p:cNvPr>
          <p:cNvCxnSpPr/>
          <p:nvPr/>
        </p:nvCxnSpPr>
        <p:spPr>
          <a:xfrm flipH="1" flipV="1">
            <a:off x="5362947" y="5014366"/>
            <a:ext cx="215900" cy="287338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sa strelicom 36">
            <a:extLst>
              <a:ext uri="{FF2B5EF4-FFF2-40B4-BE49-F238E27FC236}">
                <a16:creationId xmlns:a16="http://schemas.microsoft.com/office/drawing/2014/main" id="{B6313678-7B52-3B22-CC39-57DD9D54C27C}"/>
              </a:ext>
            </a:extLst>
          </p:cNvPr>
          <p:cNvCxnSpPr/>
          <p:nvPr/>
        </p:nvCxnSpPr>
        <p:spPr>
          <a:xfrm flipH="1" flipV="1">
            <a:off x="7307635" y="4654004"/>
            <a:ext cx="287337" cy="503237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255AD17E-BDE4-4C20-8179-C36888A2CFD4}"/>
              </a:ext>
            </a:extLst>
          </p:cNvPr>
          <p:cNvSpPr txBox="1"/>
          <p:nvPr/>
        </p:nvSpPr>
        <p:spPr>
          <a:xfrm>
            <a:off x="1219411" y="2345837"/>
            <a:ext cx="2095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Konjunktivna</a:t>
            </a: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71B96EF6-E147-B8E9-A9CB-9F7DADD69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4000"/>
              <a:t>Disjunktivna norma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DB1CA89-8691-6828-9EE7-60FBE8F3E5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55976" y="1824697"/>
            <a:ext cx="3917893" cy="1424841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Disjunktivnu</a:t>
            </a: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normu koristimo kad u rezultatima imamo manje jedinica.</a:t>
            </a:r>
            <a:endParaRPr lang="hr-HR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8" name="Rezervirano mjesto broja slajda 5">
            <a:extLst>
              <a:ext uri="{FF2B5EF4-FFF2-40B4-BE49-F238E27FC236}">
                <a16:creationId xmlns:a16="http://schemas.microsoft.com/office/drawing/2014/main" id="{6AE66A27-CAB6-D638-8B53-4DDAB7BF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FD0D06-08B4-46B1-9155-E39A0765BCD4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401F2660-E3E5-47B7-5BB4-E9E256A6F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5" t="65578" r="36125" b="17159"/>
          <a:stretch>
            <a:fillRect/>
          </a:stretch>
        </p:blipFill>
        <p:spPr bwMode="auto">
          <a:xfrm>
            <a:off x="539552" y="3429719"/>
            <a:ext cx="7950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jeni pravokutnik 5">
            <a:extLst>
              <a:ext uri="{FF2B5EF4-FFF2-40B4-BE49-F238E27FC236}">
                <a16:creationId xmlns:a16="http://schemas.microsoft.com/office/drawing/2014/main" id="{84A7FE30-F12B-2672-B331-B05252B9A568}"/>
              </a:ext>
            </a:extLst>
          </p:cNvPr>
          <p:cNvSpPr/>
          <p:nvPr/>
        </p:nvSpPr>
        <p:spPr>
          <a:xfrm>
            <a:off x="3744714" y="3861519"/>
            <a:ext cx="431800" cy="2889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Zaobljeni pravokutnik 6">
            <a:extLst>
              <a:ext uri="{FF2B5EF4-FFF2-40B4-BE49-F238E27FC236}">
                <a16:creationId xmlns:a16="http://schemas.microsoft.com/office/drawing/2014/main" id="{3B5D13FC-CB8C-52FA-836A-A97D39CA8367}"/>
              </a:ext>
            </a:extLst>
          </p:cNvPr>
          <p:cNvSpPr/>
          <p:nvPr/>
        </p:nvSpPr>
        <p:spPr>
          <a:xfrm>
            <a:off x="3717727" y="4491756"/>
            <a:ext cx="431800" cy="2889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49DEF1D3-00CF-CB5B-D019-870890D9E9CC}"/>
              </a:ext>
            </a:extLst>
          </p:cNvPr>
          <p:cNvSpPr/>
          <p:nvPr/>
        </p:nvSpPr>
        <p:spPr>
          <a:xfrm>
            <a:off x="826889" y="5661744"/>
            <a:ext cx="172878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dirty="0">
                <a:solidFill>
                  <a:schemeClr val="tx1"/>
                </a:solidFill>
              </a:rPr>
              <a:t>Gledamo 1 u rezultatu</a:t>
            </a:r>
          </a:p>
        </p:txBody>
      </p: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D38F1A80-C772-245B-7682-20EBB3A9EC64}"/>
              </a:ext>
            </a:extLst>
          </p:cNvPr>
          <p:cNvCxnSpPr/>
          <p:nvPr/>
        </p:nvCxnSpPr>
        <p:spPr>
          <a:xfrm flipV="1">
            <a:off x="1834952" y="4221881"/>
            <a:ext cx="1944687" cy="1368425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461F7C6D-FAE2-86CA-34E6-BB9D6DF97E6D}"/>
              </a:ext>
            </a:extLst>
          </p:cNvPr>
          <p:cNvCxnSpPr/>
          <p:nvPr/>
        </p:nvCxnSpPr>
        <p:spPr>
          <a:xfrm flipV="1">
            <a:off x="1979414" y="4798144"/>
            <a:ext cx="1790700" cy="792162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a 14">
            <a:extLst>
              <a:ext uri="{FF2B5EF4-FFF2-40B4-BE49-F238E27FC236}">
                <a16:creationId xmlns:a16="http://schemas.microsoft.com/office/drawing/2014/main" id="{B0EE1034-91B4-E454-1ABE-724DD727678E}"/>
              </a:ext>
            </a:extLst>
          </p:cNvPr>
          <p:cNvSpPr/>
          <p:nvPr/>
        </p:nvSpPr>
        <p:spPr>
          <a:xfrm>
            <a:off x="2771577" y="5661744"/>
            <a:ext cx="1943100" cy="1079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dirty="0">
                <a:solidFill>
                  <a:schemeClr val="tx1"/>
                </a:solidFill>
              </a:rPr>
              <a:t>varijable koje imaju vrijednost 0 negiramo</a:t>
            </a:r>
          </a:p>
        </p:txBody>
      </p:sp>
      <p:sp>
        <p:nvSpPr>
          <p:cNvPr id="16" name="Zaobljeni pravokutnik 15">
            <a:extLst>
              <a:ext uri="{FF2B5EF4-FFF2-40B4-BE49-F238E27FC236}">
                <a16:creationId xmlns:a16="http://schemas.microsoft.com/office/drawing/2014/main" id="{713FFF86-E091-234C-D00D-445D08150BC2}"/>
              </a:ext>
            </a:extLst>
          </p:cNvPr>
          <p:cNvSpPr/>
          <p:nvPr/>
        </p:nvSpPr>
        <p:spPr>
          <a:xfrm>
            <a:off x="4859139" y="3861519"/>
            <a:ext cx="936625" cy="3603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7" name="Zaobljeni pravokutnik 16">
            <a:extLst>
              <a:ext uri="{FF2B5EF4-FFF2-40B4-BE49-F238E27FC236}">
                <a16:creationId xmlns:a16="http://schemas.microsoft.com/office/drawing/2014/main" id="{10AE2099-3ED4-976D-04AD-4406CF57B901}"/>
              </a:ext>
            </a:extLst>
          </p:cNvPr>
          <p:cNvSpPr/>
          <p:nvPr/>
        </p:nvSpPr>
        <p:spPr>
          <a:xfrm>
            <a:off x="4932164" y="4464769"/>
            <a:ext cx="935038" cy="3603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B69C7211-C897-942C-C4DE-5EE42175A173}"/>
              </a:ext>
            </a:extLst>
          </p:cNvPr>
          <p:cNvCxnSpPr/>
          <p:nvPr/>
        </p:nvCxnSpPr>
        <p:spPr>
          <a:xfrm flipV="1">
            <a:off x="3851077" y="4150444"/>
            <a:ext cx="1368425" cy="1439862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E5A45620-C835-2E5E-9130-78026C2FCCE1}"/>
              </a:ext>
            </a:extLst>
          </p:cNvPr>
          <p:cNvCxnSpPr/>
          <p:nvPr/>
        </p:nvCxnSpPr>
        <p:spPr>
          <a:xfrm flipV="1">
            <a:off x="4066977" y="4726706"/>
            <a:ext cx="1296987" cy="8636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a 21">
            <a:extLst>
              <a:ext uri="{FF2B5EF4-FFF2-40B4-BE49-F238E27FC236}">
                <a16:creationId xmlns:a16="http://schemas.microsoft.com/office/drawing/2014/main" id="{7DE0BF6F-00B8-2FE2-2675-DA6BA847E196}"/>
              </a:ext>
            </a:extLst>
          </p:cNvPr>
          <p:cNvSpPr/>
          <p:nvPr/>
        </p:nvSpPr>
        <p:spPr>
          <a:xfrm>
            <a:off x="4859139" y="5661744"/>
            <a:ext cx="172878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dirty="0">
                <a:solidFill>
                  <a:schemeClr val="tx1"/>
                </a:solidFill>
              </a:rPr>
              <a:t>Povezujemo znakom </a:t>
            </a:r>
            <a:r>
              <a:rPr lang="hr-HR" sz="1400" b="1" dirty="0">
                <a:solidFill>
                  <a:schemeClr val="tx1"/>
                </a:solidFill>
                <a:latin typeface="Courier New"/>
                <a:cs typeface="Courier New"/>
              </a:rPr>
              <a:t>·</a:t>
            </a:r>
            <a:endParaRPr lang="hr-HR" sz="1400" b="1" dirty="0">
              <a:solidFill>
                <a:schemeClr val="tx1"/>
              </a:solidFill>
            </a:endParaRPr>
          </a:p>
        </p:txBody>
      </p:sp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id="{2D8676CB-1D72-69C9-C72C-327059A9EC72}"/>
              </a:ext>
            </a:extLst>
          </p:cNvPr>
          <p:cNvCxnSpPr>
            <a:endCxn id="17" idx="2"/>
          </p:cNvCxnSpPr>
          <p:nvPr/>
        </p:nvCxnSpPr>
        <p:spPr>
          <a:xfrm flipH="1" flipV="1">
            <a:off x="5398889" y="4825131"/>
            <a:ext cx="396875" cy="765175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25">
            <a:extLst>
              <a:ext uri="{FF2B5EF4-FFF2-40B4-BE49-F238E27FC236}">
                <a16:creationId xmlns:a16="http://schemas.microsoft.com/office/drawing/2014/main" id="{22D171D6-0740-6BD6-A5C2-0AC3E6979139}"/>
              </a:ext>
            </a:extLst>
          </p:cNvPr>
          <p:cNvSpPr/>
          <p:nvPr/>
        </p:nvSpPr>
        <p:spPr>
          <a:xfrm>
            <a:off x="6730802" y="5590306"/>
            <a:ext cx="2089670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dirty="0">
                <a:solidFill>
                  <a:schemeClr val="tx1"/>
                </a:solidFill>
              </a:rPr>
              <a:t>Sve retke povezujemo s </a:t>
            </a:r>
            <a:r>
              <a:rPr lang="hr-HR" sz="1400" b="1" dirty="0">
                <a:solidFill>
                  <a:schemeClr val="tx1"/>
                </a:solidFill>
                <a:latin typeface="Courier New"/>
                <a:cs typeface="Courier New"/>
              </a:rPr>
              <a:t>+</a:t>
            </a:r>
            <a:endParaRPr lang="hr-HR" sz="1400" b="1" dirty="0">
              <a:solidFill>
                <a:schemeClr val="tx1"/>
              </a:solidFill>
            </a:endParaRPr>
          </a:p>
        </p:txBody>
      </p: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id="{0C0B96CD-8257-30F7-5F57-92CA49B89A6E}"/>
              </a:ext>
            </a:extLst>
          </p:cNvPr>
          <p:cNvCxnSpPr/>
          <p:nvPr/>
        </p:nvCxnSpPr>
        <p:spPr>
          <a:xfrm flipH="1" flipV="1">
            <a:off x="7235627" y="4653681"/>
            <a:ext cx="215900" cy="792163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07D46EA8-598E-4E6E-A281-9E1918723F7B}"/>
              </a:ext>
            </a:extLst>
          </p:cNvPr>
          <p:cNvSpPr txBox="1"/>
          <p:nvPr/>
        </p:nvSpPr>
        <p:spPr>
          <a:xfrm>
            <a:off x="1008083" y="2412365"/>
            <a:ext cx="2339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Disjunktivna</a:t>
            </a: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 animBg="1"/>
      <p:bldP spid="7" grpId="0" animBg="1"/>
      <p:bldP spid="9" grpId="0" animBg="1"/>
      <p:bldP spid="15" grpId="0" animBg="1"/>
      <p:bldP spid="16" grpId="0" animBg="1"/>
      <p:bldP spid="17" grpId="0" animBg="1"/>
      <p:bldP spid="22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D9D3B7F3-D58E-C4EC-CD07-1E389CF8C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4000"/>
              <a:t>Što smo naučili?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698E633-876B-1337-537B-BB7BD478A1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3968" y="1124744"/>
            <a:ext cx="4536503" cy="428199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je tautologija?</a:t>
            </a:r>
          </a:p>
          <a:p>
            <a:pPr eaLnBrk="1" hangingPunct="1"/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je kontradikcija?</a:t>
            </a:r>
          </a:p>
          <a:p>
            <a:pPr eaLnBrk="1" hangingPunct="1"/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 su izrazi ekvivalentni?</a:t>
            </a:r>
          </a:p>
          <a:p>
            <a:pPr eaLnBrk="1" hangingPunct="1"/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 koristimo </a:t>
            </a:r>
            <a:r>
              <a:rPr lang="hr-H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konjunktivnu</a:t>
            </a:r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normu?</a:t>
            </a:r>
          </a:p>
          <a:p>
            <a:pPr eaLnBrk="1" hangingPunct="1"/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 koristimo disjunktivnu normu?</a:t>
            </a:r>
          </a:p>
        </p:txBody>
      </p:sp>
      <p:sp>
        <p:nvSpPr>
          <p:cNvPr id="10242" name="Rezervirano mjesto broja slajda 5">
            <a:extLst>
              <a:ext uri="{FF2B5EF4-FFF2-40B4-BE49-F238E27FC236}">
                <a16:creationId xmlns:a16="http://schemas.microsoft.com/office/drawing/2014/main" id="{1CA8FFAC-D366-AF39-9D08-183CCD8B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FC881D-9869-4984-994C-9E549DF28EDB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B8DBB9F-3906-4DD1-BF81-A2054C94810F}"/>
              </a:ext>
            </a:extLst>
          </p:cNvPr>
          <p:cNvSpPr txBox="1"/>
          <p:nvPr/>
        </p:nvSpPr>
        <p:spPr>
          <a:xfrm>
            <a:off x="1187624" y="1700808"/>
            <a:ext cx="2304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</a:pP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Ponovimo: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056E6B7-67ED-4DA2-A49F-4A8E8EA38353}"/>
              </a:ext>
            </a:extLst>
          </p:cNvPr>
          <p:cNvSpPr txBox="1"/>
          <p:nvPr/>
        </p:nvSpPr>
        <p:spPr>
          <a:xfrm>
            <a:off x="1043608" y="3284984"/>
            <a:ext cx="2232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Zadaci za vježbu (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dvoklikom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otvori datoteku)</a:t>
            </a:r>
            <a:r>
              <a:rPr lang="hr-HR" dirty="0"/>
              <a:t>: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F1D79BCE-C06D-443D-A377-752FF555B4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825123"/>
              </p:ext>
            </p:extLst>
          </p:nvPr>
        </p:nvGraphicFramePr>
        <p:xfrm>
          <a:off x="1882552" y="540674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552" imgH="771636" progId="AcroExch.Document.DC">
                  <p:embed/>
                </p:oleObj>
              </mc:Choice>
              <mc:Fallback>
                <p:oleObj name="Acrobat Document" showAsIcon="1" r:id="rId2" imgW="914552" imgH="771636" progId="AcroExch.Document.DC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F1D79BCE-C06D-443D-A377-752FF555B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82552" y="540674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Atlas">
  <a:themeElements>
    <a:clrScheme name="Ljubičas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116</TotalTime>
  <Words>214</Words>
  <Application>Microsoft Office PowerPoint</Application>
  <PresentationFormat>Prikaz na zaslonu (4:3)</PresentationFormat>
  <Paragraphs>49</Paragraphs>
  <Slides>9</Slides>
  <Notes>2</Notes>
  <HiddenSlides>0</HiddenSlides>
  <MMClips>0</MMClips>
  <ScaleCrop>false</ScaleCrop>
  <HeadingPairs>
    <vt:vector size="8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Rockwell</vt:lpstr>
      <vt:lpstr>Times New Roman</vt:lpstr>
      <vt:lpstr>Wingdings</vt:lpstr>
      <vt:lpstr>Atlas</vt:lpstr>
      <vt:lpstr>Adobe Acrobat Document</vt:lpstr>
      <vt:lpstr>PowerPoint prezentacija</vt:lpstr>
      <vt:lpstr>Teoremi Booleove algebre</vt:lpstr>
      <vt:lpstr>Teoremi Booleove algebre</vt:lpstr>
      <vt:lpstr>Zadatak </vt:lpstr>
      <vt:lpstr>Zadatak</vt:lpstr>
      <vt:lpstr>Konjunktivna i disjunktivna norma </vt:lpstr>
      <vt:lpstr>Konjunktivna norma</vt:lpstr>
      <vt:lpstr>Disjunktivna norma</vt:lpstr>
      <vt:lpstr>Što smo naučili?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Sandra</dc:creator>
  <cp:lastModifiedBy>Sandra Radulovski</cp:lastModifiedBy>
  <cp:revision>21</cp:revision>
  <dcterms:created xsi:type="dcterms:W3CDTF">2013-02-25T10:04:09Z</dcterms:created>
  <dcterms:modified xsi:type="dcterms:W3CDTF">2024-05-19T20:02:24Z</dcterms:modified>
</cp:coreProperties>
</file>