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59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 autoAdjust="0"/>
    <p:restoredTop sz="94718" autoAdjust="0"/>
  </p:normalViewPr>
  <p:slideViewPr>
    <p:cSldViewPr>
      <p:cViewPr varScale="1">
        <p:scale>
          <a:sx n="68" d="100"/>
          <a:sy n="68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Radulovski" userId="0ebd48d3-58f6-4c7b-a5de-5d00d1eb19f4" providerId="ADAL" clId="{6E80C0EF-21B0-4F9F-87CC-99D46B618BDD}"/>
    <pc:docChg chg="custSel delSld modSld modMainMaster">
      <pc:chgData name="Sandra Radulovski" userId="0ebd48d3-58f6-4c7b-a5de-5d00d1eb19f4" providerId="ADAL" clId="{6E80C0EF-21B0-4F9F-87CC-99D46B618BDD}" dt="2024-05-19T19:08:23.740" v="209" actId="1076"/>
      <pc:docMkLst>
        <pc:docMk/>
      </pc:docMkLst>
      <pc:sldChg chg="modSp del mod modTransition">
        <pc:chgData name="Sandra Radulovski" userId="0ebd48d3-58f6-4c7b-a5de-5d00d1eb19f4" providerId="ADAL" clId="{6E80C0EF-21B0-4F9F-87CC-99D46B618BDD}" dt="2024-05-19T19:00:00.380" v="74" actId="47"/>
        <pc:sldMkLst>
          <pc:docMk/>
          <pc:sldMk cId="0" sldId="257"/>
        </pc:sldMkLst>
        <pc:spChg chg="mod">
          <ac:chgData name="Sandra Radulovski" userId="0ebd48d3-58f6-4c7b-a5de-5d00d1eb19f4" providerId="ADAL" clId="{6E80C0EF-21B0-4F9F-87CC-99D46B618BDD}" dt="2024-05-19T18:56:32.126" v="53"/>
          <ac:spMkLst>
            <pc:docMk/>
            <pc:sldMk cId="0" sldId="257"/>
            <ac:spMk id="3074" creationId="{9287F5E4-15ED-67D9-E051-280051C65B7A}"/>
          </ac:spMkLst>
        </pc:spChg>
        <pc:spChg chg="mod">
          <ac:chgData name="Sandra Radulovski" userId="0ebd48d3-58f6-4c7b-a5de-5d00d1eb19f4" providerId="ADAL" clId="{6E80C0EF-21B0-4F9F-87CC-99D46B618BDD}" dt="2024-05-19T18:56:13.354" v="45" actId="27636"/>
          <ac:spMkLst>
            <pc:docMk/>
            <pc:sldMk cId="0" sldId="257"/>
            <ac:spMk id="3075" creationId="{C62AC212-9ED2-A1EA-3590-6157FAA184FE}"/>
          </ac:spMkLst>
        </pc:spChg>
        <pc:spChg chg="mod">
          <ac:chgData name="Sandra Radulovski" userId="0ebd48d3-58f6-4c7b-a5de-5d00d1eb19f4" providerId="ADAL" clId="{6E80C0EF-21B0-4F9F-87CC-99D46B618BDD}" dt="2024-05-19T18:58:49.717" v="65" actId="21"/>
          <ac:spMkLst>
            <pc:docMk/>
            <pc:sldMk cId="0" sldId="257"/>
            <ac:spMk id="8195" creationId="{3D443ECA-D727-543D-7A06-019C8278BADD}"/>
          </ac:spMkLst>
        </pc:spChg>
      </pc:sldChg>
      <pc:sldChg chg="addSp modSp mod modTransition modAnim">
        <pc:chgData name="Sandra Radulovski" userId="0ebd48d3-58f6-4c7b-a5de-5d00d1eb19f4" providerId="ADAL" clId="{6E80C0EF-21B0-4F9F-87CC-99D46B618BDD}" dt="2024-05-19T19:03:00.586" v="120" actId="20577"/>
        <pc:sldMkLst>
          <pc:docMk/>
          <pc:sldMk cId="0" sldId="258"/>
        </pc:sldMkLst>
        <pc:spChg chg="add mod">
          <ac:chgData name="Sandra Radulovski" userId="0ebd48d3-58f6-4c7b-a5de-5d00d1eb19f4" providerId="ADAL" clId="{6E80C0EF-21B0-4F9F-87CC-99D46B618BDD}" dt="2024-05-19T19:00:34.838" v="84" actId="1076"/>
          <ac:spMkLst>
            <pc:docMk/>
            <pc:sldMk cId="0" sldId="258"/>
            <ac:spMk id="6" creationId="{CEBE419E-AB78-422A-823F-B8E1637AE766}"/>
          </ac:spMkLst>
        </pc:spChg>
        <pc:spChg chg="mod">
          <ac:chgData name="Sandra Radulovski" userId="0ebd48d3-58f6-4c7b-a5de-5d00d1eb19f4" providerId="ADAL" clId="{6E80C0EF-21B0-4F9F-87CC-99D46B618BDD}" dt="2024-05-19T18:56:32.126" v="53"/>
          <ac:spMkLst>
            <pc:docMk/>
            <pc:sldMk cId="0" sldId="258"/>
            <ac:spMk id="4098" creationId="{524B2590-DEEA-2E21-C3AC-AA420FDCF178}"/>
          </ac:spMkLst>
        </pc:spChg>
        <pc:spChg chg="mod">
          <ac:chgData name="Sandra Radulovski" userId="0ebd48d3-58f6-4c7b-a5de-5d00d1eb19f4" providerId="ADAL" clId="{6E80C0EF-21B0-4F9F-87CC-99D46B618BDD}" dt="2024-05-19T18:56:13.392" v="46" actId="27636"/>
          <ac:spMkLst>
            <pc:docMk/>
            <pc:sldMk cId="0" sldId="258"/>
            <ac:spMk id="4099" creationId="{739C2C49-BC44-803E-BC57-3419E6D274C4}"/>
          </ac:spMkLst>
        </pc:spChg>
        <pc:spChg chg="mod">
          <ac:chgData name="Sandra Radulovski" userId="0ebd48d3-58f6-4c7b-a5de-5d00d1eb19f4" providerId="ADAL" clId="{6E80C0EF-21B0-4F9F-87CC-99D46B618BDD}" dt="2024-05-19T19:03:00.586" v="120" actId="20577"/>
          <ac:spMkLst>
            <pc:docMk/>
            <pc:sldMk cId="0" sldId="258"/>
            <ac:spMk id="10243" creationId="{E51A578D-D19A-A0AE-4249-A75F7E199047}"/>
          </ac:spMkLst>
        </pc:spChg>
      </pc:sldChg>
      <pc:sldChg chg="addSp modSp mod modTransition setBg">
        <pc:chgData name="Sandra Radulovski" userId="0ebd48d3-58f6-4c7b-a5de-5d00d1eb19f4" providerId="ADAL" clId="{6E80C0EF-21B0-4F9F-87CC-99D46B618BDD}" dt="2024-05-19T18:59:50.117" v="73" actId="1076"/>
        <pc:sldMkLst>
          <pc:docMk/>
          <pc:sldMk cId="0" sldId="259"/>
        </pc:sldMkLst>
        <pc:spChg chg="mod">
          <ac:chgData name="Sandra Radulovski" userId="0ebd48d3-58f6-4c7b-a5de-5d00d1eb19f4" providerId="ADAL" clId="{6E80C0EF-21B0-4F9F-87CC-99D46B618BDD}" dt="2024-05-19T18:58:02.815" v="61" actId="20577"/>
          <ac:spMkLst>
            <pc:docMk/>
            <pc:sldMk cId="0" sldId="259"/>
            <ac:spMk id="2" creationId="{AFBCE0A9-C547-40F8-9CE5-E4BF51F63CE1}"/>
          </ac:spMkLst>
        </pc:spChg>
        <pc:spChg chg="add mod">
          <ac:chgData name="Sandra Radulovski" userId="0ebd48d3-58f6-4c7b-a5de-5d00d1eb19f4" providerId="ADAL" clId="{6E80C0EF-21B0-4F9F-87CC-99D46B618BDD}" dt="2024-05-19T18:59:27.968" v="71" actId="20577"/>
          <ac:spMkLst>
            <pc:docMk/>
            <pc:sldMk cId="0" sldId="259"/>
            <ac:spMk id="5" creationId="{70C8B896-D733-4ABA-B575-4AADD0CD7EA3}"/>
          </ac:spMkLst>
        </pc:spChg>
        <pc:picChg chg="add mod">
          <ac:chgData name="Sandra Radulovski" userId="0ebd48d3-58f6-4c7b-a5de-5d00d1eb19f4" providerId="ADAL" clId="{6E80C0EF-21B0-4F9F-87CC-99D46B618BDD}" dt="2024-05-19T18:59:50.117" v="73" actId="1076"/>
          <ac:picMkLst>
            <pc:docMk/>
            <pc:sldMk cId="0" sldId="259"/>
            <ac:picMk id="1026" creationId="{E33927B9-07E8-4075-8AA0-F81AE838581E}"/>
          </ac:picMkLst>
        </pc:picChg>
      </pc:sldChg>
      <pc:sldChg chg="addSp modSp mod modTransition">
        <pc:chgData name="Sandra Radulovski" userId="0ebd48d3-58f6-4c7b-a5de-5d00d1eb19f4" providerId="ADAL" clId="{6E80C0EF-21B0-4F9F-87CC-99D46B618BDD}" dt="2024-05-19T19:02:48.156" v="116" actId="20577"/>
        <pc:sldMkLst>
          <pc:docMk/>
          <pc:sldMk cId="0" sldId="260"/>
        </pc:sldMkLst>
        <pc:spChg chg="add mod">
          <ac:chgData name="Sandra Radulovski" userId="0ebd48d3-58f6-4c7b-a5de-5d00d1eb19f4" providerId="ADAL" clId="{6E80C0EF-21B0-4F9F-87CC-99D46B618BDD}" dt="2024-05-19T19:02:14.216" v="106" actId="1076"/>
          <ac:spMkLst>
            <pc:docMk/>
            <pc:sldMk cId="0" sldId="260"/>
            <ac:spMk id="6" creationId="{F9B587E9-B5D9-4D31-B289-334CBBB298B6}"/>
          </ac:spMkLst>
        </pc:spChg>
        <pc:spChg chg="mod">
          <ac:chgData name="Sandra Radulovski" userId="0ebd48d3-58f6-4c7b-a5de-5d00d1eb19f4" providerId="ADAL" clId="{6E80C0EF-21B0-4F9F-87CC-99D46B618BDD}" dt="2024-05-19T18:56:32.126" v="53"/>
          <ac:spMkLst>
            <pc:docMk/>
            <pc:sldMk cId="0" sldId="260"/>
            <ac:spMk id="5122" creationId="{57C17974-2E35-5088-D7DD-FE3BA0716B8C}"/>
          </ac:spMkLst>
        </pc:spChg>
        <pc:spChg chg="mod">
          <ac:chgData name="Sandra Radulovski" userId="0ebd48d3-58f6-4c7b-a5de-5d00d1eb19f4" providerId="ADAL" clId="{6E80C0EF-21B0-4F9F-87CC-99D46B618BDD}" dt="2024-05-19T18:56:13.392" v="47" actId="27636"/>
          <ac:spMkLst>
            <pc:docMk/>
            <pc:sldMk cId="0" sldId="260"/>
            <ac:spMk id="5124" creationId="{DED06F26-B2D7-6B59-4ECB-161A6039507A}"/>
          </ac:spMkLst>
        </pc:spChg>
        <pc:spChg chg="mod">
          <ac:chgData name="Sandra Radulovski" userId="0ebd48d3-58f6-4c7b-a5de-5d00d1eb19f4" providerId="ADAL" clId="{6E80C0EF-21B0-4F9F-87CC-99D46B618BDD}" dt="2024-05-19T19:02:48.156" v="116" actId="20577"/>
          <ac:spMkLst>
            <pc:docMk/>
            <pc:sldMk cId="0" sldId="260"/>
            <ac:spMk id="10243" creationId="{05AFCCF2-BD1E-E883-EA6B-CE24C88A9BDA}"/>
          </ac:spMkLst>
        </pc:spChg>
      </pc:sldChg>
      <pc:sldChg chg="addSp delSp modSp mod modTransition delAnim">
        <pc:chgData name="Sandra Radulovski" userId="0ebd48d3-58f6-4c7b-a5de-5d00d1eb19f4" providerId="ADAL" clId="{6E80C0EF-21B0-4F9F-87CC-99D46B618BDD}" dt="2024-05-19T19:06:27.251" v="165" actId="1037"/>
        <pc:sldMkLst>
          <pc:docMk/>
          <pc:sldMk cId="0" sldId="261"/>
        </pc:sldMkLst>
        <pc:spChg chg="add del mod">
          <ac:chgData name="Sandra Radulovski" userId="0ebd48d3-58f6-4c7b-a5de-5d00d1eb19f4" providerId="ADAL" clId="{6E80C0EF-21B0-4F9F-87CC-99D46B618BDD}" dt="2024-05-19T19:04:21.539" v="137" actId="478"/>
          <ac:spMkLst>
            <pc:docMk/>
            <pc:sldMk cId="0" sldId="261"/>
            <ac:spMk id="4" creationId="{B3CD2103-8BBF-4174-BEE0-9CCEC53F35FC}"/>
          </ac:spMkLst>
        </pc:spChg>
        <pc:spChg chg="mod">
          <ac:chgData name="Sandra Radulovski" userId="0ebd48d3-58f6-4c7b-a5de-5d00d1eb19f4" providerId="ADAL" clId="{6E80C0EF-21B0-4F9F-87CC-99D46B618BDD}" dt="2024-05-19T19:06:27.251" v="165" actId="1037"/>
          <ac:spMkLst>
            <pc:docMk/>
            <pc:sldMk cId="0" sldId="261"/>
            <ac:spMk id="6" creationId="{42EE46A8-DD07-5761-55D3-87E4B176EA58}"/>
          </ac:spMkLst>
        </pc:spChg>
        <pc:spChg chg="add mod">
          <ac:chgData name="Sandra Radulovski" userId="0ebd48d3-58f6-4c7b-a5de-5d00d1eb19f4" providerId="ADAL" clId="{6E80C0EF-21B0-4F9F-87CC-99D46B618BDD}" dt="2024-05-19T19:05:56.935" v="157" actId="403"/>
          <ac:spMkLst>
            <pc:docMk/>
            <pc:sldMk cId="0" sldId="261"/>
            <ac:spMk id="8" creationId="{26F110FA-D902-4305-8A5D-92DC507EBB58}"/>
          </ac:spMkLst>
        </pc:spChg>
        <pc:spChg chg="mod">
          <ac:chgData name="Sandra Radulovski" userId="0ebd48d3-58f6-4c7b-a5de-5d00d1eb19f4" providerId="ADAL" clId="{6E80C0EF-21B0-4F9F-87CC-99D46B618BDD}" dt="2024-05-19T18:56:32.126" v="53"/>
          <ac:spMkLst>
            <pc:docMk/>
            <pc:sldMk cId="0" sldId="261"/>
            <ac:spMk id="6146" creationId="{DD63F9E5-7FE2-19BD-0F2B-0DB2BB831E28}"/>
          </ac:spMkLst>
        </pc:spChg>
        <pc:spChg chg="del mod">
          <ac:chgData name="Sandra Radulovski" userId="0ebd48d3-58f6-4c7b-a5de-5d00d1eb19f4" providerId="ADAL" clId="{6E80C0EF-21B0-4F9F-87CC-99D46B618BDD}" dt="2024-05-19T19:04:02.217" v="133" actId="478"/>
          <ac:spMkLst>
            <pc:docMk/>
            <pc:sldMk cId="0" sldId="261"/>
            <ac:spMk id="6166" creationId="{9F8BD901-2BAA-4CF4-B867-809B3EDF3A9E}"/>
          </ac:spMkLst>
        </pc:spChg>
        <pc:spChg chg="del mod">
          <ac:chgData name="Sandra Radulovski" userId="0ebd48d3-58f6-4c7b-a5de-5d00d1eb19f4" providerId="ADAL" clId="{6E80C0EF-21B0-4F9F-87CC-99D46B618BDD}" dt="2024-05-19T19:04:10.180" v="135" actId="478"/>
          <ac:spMkLst>
            <pc:docMk/>
            <pc:sldMk cId="0" sldId="261"/>
            <ac:spMk id="10243" creationId="{9BCB2D9A-C3D2-0400-B6FC-886B460DE886}"/>
          </ac:spMkLst>
        </pc:spChg>
        <pc:graphicFrameChg chg="mod modGraphic">
          <ac:chgData name="Sandra Radulovski" userId="0ebd48d3-58f6-4c7b-a5de-5d00d1eb19f4" providerId="ADAL" clId="{6E80C0EF-21B0-4F9F-87CC-99D46B618BDD}" dt="2024-05-19T19:06:05.781" v="159" actId="403"/>
          <ac:graphicFrameMkLst>
            <pc:docMk/>
            <pc:sldMk cId="0" sldId="261"/>
            <ac:graphicFrameMk id="5" creationId="{9A5CA0A9-485A-BB25-F7C3-5A1E6E025034}"/>
          </ac:graphicFrameMkLst>
        </pc:graphicFrameChg>
      </pc:sldChg>
      <pc:sldChg chg="addSp modSp mod modTransition">
        <pc:chgData name="Sandra Radulovski" userId="0ebd48d3-58f6-4c7b-a5de-5d00d1eb19f4" providerId="ADAL" clId="{6E80C0EF-21B0-4F9F-87CC-99D46B618BDD}" dt="2024-05-19T19:07:33.251" v="189" actId="20577"/>
        <pc:sldMkLst>
          <pc:docMk/>
          <pc:sldMk cId="0" sldId="262"/>
        </pc:sldMkLst>
        <pc:spChg chg="add mod">
          <ac:chgData name="Sandra Radulovski" userId="0ebd48d3-58f6-4c7b-a5de-5d00d1eb19f4" providerId="ADAL" clId="{6E80C0EF-21B0-4F9F-87CC-99D46B618BDD}" dt="2024-05-19T19:07:30.101" v="187" actId="1076"/>
          <ac:spMkLst>
            <pc:docMk/>
            <pc:sldMk cId="0" sldId="262"/>
            <ac:spMk id="5" creationId="{DCD65754-D95F-4E3C-83AE-1DF3BB859942}"/>
          </ac:spMkLst>
        </pc:spChg>
        <pc:spChg chg="mod">
          <ac:chgData name="Sandra Radulovski" userId="0ebd48d3-58f6-4c7b-a5de-5d00d1eb19f4" providerId="ADAL" clId="{6E80C0EF-21B0-4F9F-87CC-99D46B618BDD}" dt="2024-05-19T18:56:32.126" v="53"/>
          <ac:spMkLst>
            <pc:docMk/>
            <pc:sldMk cId="0" sldId="262"/>
            <ac:spMk id="7170" creationId="{2F3FB117-AECE-182F-5C6E-AEA9DC7832BF}"/>
          </ac:spMkLst>
        </pc:spChg>
        <pc:spChg chg="mod">
          <ac:chgData name="Sandra Radulovski" userId="0ebd48d3-58f6-4c7b-a5de-5d00d1eb19f4" providerId="ADAL" clId="{6E80C0EF-21B0-4F9F-87CC-99D46B618BDD}" dt="2024-05-19T18:56:13.423" v="49" actId="27636"/>
          <ac:spMkLst>
            <pc:docMk/>
            <pc:sldMk cId="0" sldId="262"/>
            <ac:spMk id="7172" creationId="{B8761241-3F25-E04A-3C15-71E642D0A856}"/>
          </ac:spMkLst>
        </pc:spChg>
        <pc:spChg chg="mod">
          <ac:chgData name="Sandra Radulovski" userId="0ebd48d3-58f6-4c7b-a5de-5d00d1eb19f4" providerId="ADAL" clId="{6E80C0EF-21B0-4F9F-87CC-99D46B618BDD}" dt="2024-05-19T19:07:33.251" v="189" actId="20577"/>
          <ac:spMkLst>
            <pc:docMk/>
            <pc:sldMk cId="0" sldId="262"/>
            <ac:spMk id="10243" creationId="{83CB72B0-45B4-A394-4DC6-91FCAD7AECE9}"/>
          </ac:spMkLst>
        </pc:spChg>
      </pc:sldChg>
      <pc:sldChg chg="addSp modSp mod modTransition">
        <pc:chgData name="Sandra Radulovski" userId="0ebd48d3-58f6-4c7b-a5de-5d00d1eb19f4" providerId="ADAL" clId="{6E80C0EF-21B0-4F9F-87CC-99D46B618BDD}" dt="2024-05-19T19:08:23.740" v="209" actId="1076"/>
        <pc:sldMkLst>
          <pc:docMk/>
          <pc:sldMk cId="0" sldId="263"/>
        </pc:sldMkLst>
        <pc:spChg chg="add mod">
          <ac:chgData name="Sandra Radulovski" userId="0ebd48d3-58f6-4c7b-a5de-5d00d1eb19f4" providerId="ADAL" clId="{6E80C0EF-21B0-4F9F-87CC-99D46B618BDD}" dt="2024-05-19T19:07:53.444" v="199" actId="14100"/>
          <ac:spMkLst>
            <pc:docMk/>
            <pc:sldMk cId="0" sldId="263"/>
            <ac:spMk id="5" creationId="{BBD71FBE-9390-4C98-943B-1CB31646D672}"/>
          </ac:spMkLst>
        </pc:spChg>
        <pc:spChg chg="mod">
          <ac:chgData name="Sandra Radulovski" userId="0ebd48d3-58f6-4c7b-a5de-5d00d1eb19f4" providerId="ADAL" clId="{6E80C0EF-21B0-4F9F-87CC-99D46B618BDD}" dt="2024-05-19T18:56:32.126" v="53"/>
          <ac:spMkLst>
            <pc:docMk/>
            <pc:sldMk cId="0" sldId="263"/>
            <ac:spMk id="8194" creationId="{A2D86F99-60E6-53C0-B00D-F84ABEB2A89A}"/>
          </ac:spMkLst>
        </pc:spChg>
        <pc:spChg chg="mod">
          <ac:chgData name="Sandra Radulovski" userId="0ebd48d3-58f6-4c7b-a5de-5d00d1eb19f4" providerId="ADAL" clId="{6E80C0EF-21B0-4F9F-87CC-99D46B618BDD}" dt="2024-05-19T18:56:13.423" v="50" actId="27636"/>
          <ac:spMkLst>
            <pc:docMk/>
            <pc:sldMk cId="0" sldId="263"/>
            <ac:spMk id="8195" creationId="{D80BBF0E-0A5A-AD85-4A43-A8F53B0E9ADC}"/>
          </ac:spMkLst>
        </pc:spChg>
        <pc:spChg chg="mod">
          <ac:chgData name="Sandra Radulovski" userId="0ebd48d3-58f6-4c7b-a5de-5d00d1eb19f4" providerId="ADAL" clId="{6E80C0EF-21B0-4F9F-87CC-99D46B618BDD}" dt="2024-05-19T19:08:23.740" v="209" actId="1076"/>
          <ac:spMkLst>
            <pc:docMk/>
            <pc:sldMk cId="0" sldId="263"/>
            <ac:spMk id="10243" creationId="{C2EC5321-8E2A-6E8A-1B49-82557AEEEFF5}"/>
          </ac:spMkLst>
        </pc:spChg>
      </pc:sldChg>
      <pc:sldMasterChg chg="modTransition setBg modSldLayout">
        <pc:chgData name="Sandra Radulovski" userId="0ebd48d3-58f6-4c7b-a5de-5d00d1eb19f4" providerId="ADAL" clId="{6E80C0EF-21B0-4F9F-87CC-99D46B618BDD}" dt="2024-05-19T18:53:54.905" v="6"/>
        <pc:sldMasterMkLst>
          <pc:docMk/>
          <pc:sldMasterMk cId="0" sldId="2147483648"/>
        </pc:sldMasterMkLst>
        <pc:sldLayoutChg chg="modTransition setBg">
          <pc:chgData name="Sandra Radulovski" userId="0ebd48d3-58f6-4c7b-a5de-5d00d1eb19f4" providerId="ADAL" clId="{6E80C0EF-21B0-4F9F-87CC-99D46B618BDD}" dt="2024-05-19T18:53:54.905" v="6"/>
          <pc:sldLayoutMkLst>
            <pc:docMk/>
            <pc:sldMasterMk cId="0" sldId="2147483648"/>
            <pc:sldLayoutMk cId="2372949162" sldId="2147483649"/>
          </pc:sldLayoutMkLst>
        </pc:sldLayoutChg>
        <pc:sldLayoutChg chg="modTransition setBg">
          <pc:chgData name="Sandra Radulovski" userId="0ebd48d3-58f6-4c7b-a5de-5d00d1eb19f4" providerId="ADAL" clId="{6E80C0EF-21B0-4F9F-87CC-99D46B618BDD}" dt="2024-05-19T18:53:54.905" v="6"/>
          <pc:sldLayoutMkLst>
            <pc:docMk/>
            <pc:sldMasterMk cId="0" sldId="2147483648"/>
            <pc:sldLayoutMk cId="2024635594" sldId="2147483650"/>
          </pc:sldLayoutMkLst>
        </pc:sldLayoutChg>
        <pc:sldLayoutChg chg="modTransition setBg">
          <pc:chgData name="Sandra Radulovski" userId="0ebd48d3-58f6-4c7b-a5de-5d00d1eb19f4" providerId="ADAL" clId="{6E80C0EF-21B0-4F9F-87CC-99D46B618BDD}" dt="2024-05-19T18:53:54.905" v="6"/>
          <pc:sldLayoutMkLst>
            <pc:docMk/>
            <pc:sldMasterMk cId="0" sldId="2147483648"/>
            <pc:sldLayoutMk cId="2399206372" sldId="2147483651"/>
          </pc:sldLayoutMkLst>
        </pc:sldLayoutChg>
        <pc:sldLayoutChg chg="modTransition setBg">
          <pc:chgData name="Sandra Radulovski" userId="0ebd48d3-58f6-4c7b-a5de-5d00d1eb19f4" providerId="ADAL" clId="{6E80C0EF-21B0-4F9F-87CC-99D46B618BDD}" dt="2024-05-19T18:53:54.905" v="6"/>
          <pc:sldLayoutMkLst>
            <pc:docMk/>
            <pc:sldMasterMk cId="0" sldId="2147483648"/>
            <pc:sldLayoutMk cId="1978300204" sldId="2147483652"/>
          </pc:sldLayoutMkLst>
        </pc:sldLayoutChg>
        <pc:sldLayoutChg chg="modTransition setBg">
          <pc:chgData name="Sandra Radulovski" userId="0ebd48d3-58f6-4c7b-a5de-5d00d1eb19f4" providerId="ADAL" clId="{6E80C0EF-21B0-4F9F-87CC-99D46B618BDD}" dt="2024-05-19T18:53:54.905" v="6"/>
          <pc:sldLayoutMkLst>
            <pc:docMk/>
            <pc:sldMasterMk cId="0" sldId="2147483648"/>
            <pc:sldLayoutMk cId="3839874736" sldId="2147483653"/>
          </pc:sldLayoutMkLst>
        </pc:sldLayoutChg>
        <pc:sldLayoutChg chg="modTransition setBg">
          <pc:chgData name="Sandra Radulovski" userId="0ebd48d3-58f6-4c7b-a5de-5d00d1eb19f4" providerId="ADAL" clId="{6E80C0EF-21B0-4F9F-87CC-99D46B618BDD}" dt="2024-05-19T18:53:54.905" v="6"/>
          <pc:sldLayoutMkLst>
            <pc:docMk/>
            <pc:sldMasterMk cId="0" sldId="2147483648"/>
            <pc:sldLayoutMk cId="2352102329" sldId="2147483654"/>
          </pc:sldLayoutMkLst>
        </pc:sldLayoutChg>
        <pc:sldLayoutChg chg="modTransition setBg">
          <pc:chgData name="Sandra Radulovski" userId="0ebd48d3-58f6-4c7b-a5de-5d00d1eb19f4" providerId="ADAL" clId="{6E80C0EF-21B0-4F9F-87CC-99D46B618BDD}" dt="2024-05-19T18:53:54.905" v="6"/>
          <pc:sldLayoutMkLst>
            <pc:docMk/>
            <pc:sldMasterMk cId="0" sldId="2147483648"/>
            <pc:sldLayoutMk cId="2572983248" sldId="2147483655"/>
          </pc:sldLayoutMkLst>
        </pc:sldLayoutChg>
        <pc:sldLayoutChg chg="modTransition setBg">
          <pc:chgData name="Sandra Radulovski" userId="0ebd48d3-58f6-4c7b-a5de-5d00d1eb19f4" providerId="ADAL" clId="{6E80C0EF-21B0-4F9F-87CC-99D46B618BDD}" dt="2024-05-19T18:53:54.905" v="6"/>
          <pc:sldLayoutMkLst>
            <pc:docMk/>
            <pc:sldMasterMk cId="0" sldId="2147483648"/>
            <pc:sldLayoutMk cId="3177061079" sldId="2147483656"/>
          </pc:sldLayoutMkLst>
        </pc:sldLayoutChg>
        <pc:sldLayoutChg chg="modTransition setBg">
          <pc:chgData name="Sandra Radulovski" userId="0ebd48d3-58f6-4c7b-a5de-5d00d1eb19f4" providerId="ADAL" clId="{6E80C0EF-21B0-4F9F-87CC-99D46B618BDD}" dt="2024-05-19T18:53:54.905" v="6"/>
          <pc:sldLayoutMkLst>
            <pc:docMk/>
            <pc:sldMasterMk cId="0" sldId="2147483648"/>
            <pc:sldLayoutMk cId="1069446458" sldId="2147483657"/>
          </pc:sldLayoutMkLst>
        </pc:sldLayoutChg>
        <pc:sldLayoutChg chg="modTransition setBg">
          <pc:chgData name="Sandra Radulovski" userId="0ebd48d3-58f6-4c7b-a5de-5d00d1eb19f4" providerId="ADAL" clId="{6E80C0EF-21B0-4F9F-87CC-99D46B618BDD}" dt="2024-05-19T18:53:54.905" v="6"/>
          <pc:sldLayoutMkLst>
            <pc:docMk/>
            <pc:sldMasterMk cId="0" sldId="2147483648"/>
            <pc:sldLayoutMk cId="267638244" sldId="2147483658"/>
          </pc:sldLayoutMkLst>
        </pc:sldLayoutChg>
        <pc:sldLayoutChg chg="modTransition setBg">
          <pc:chgData name="Sandra Radulovski" userId="0ebd48d3-58f6-4c7b-a5de-5d00d1eb19f4" providerId="ADAL" clId="{6E80C0EF-21B0-4F9F-87CC-99D46B618BDD}" dt="2024-05-19T18:53:54.905" v="6"/>
          <pc:sldLayoutMkLst>
            <pc:docMk/>
            <pc:sldMasterMk cId="0" sldId="2147483648"/>
            <pc:sldLayoutMk cId="10437095" sldId="2147483659"/>
          </pc:sldLayoutMkLst>
        </pc:sldLayoutChg>
      </pc:sldMasterChg>
      <pc:sldMasterChg chg="modTransition modSldLayout">
        <pc:chgData name="Sandra Radulovski" userId="0ebd48d3-58f6-4c7b-a5de-5d00d1eb19f4" providerId="ADAL" clId="{6E80C0EF-21B0-4F9F-87CC-99D46B618BDD}" dt="2024-05-19T18:56:13.106" v="44"/>
        <pc:sldMasterMkLst>
          <pc:docMk/>
          <pc:sldMasterMk cId="987732321" sldId="2147483660"/>
        </pc:sldMasterMkLst>
        <pc:sldLayoutChg chg="modTransition">
          <pc:chgData name="Sandra Radulovski" userId="0ebd48d3-58f6-4c7b-a5de-5d00d1eb19f4" providerId="ADAL" clId="{6E80C0EF-21B0-4F9F-87CC-99D46B618BDD}" dt="2024-05-19T18:56:13.106" v="44"/>
          <pc:sldLayoutMkLst>
            <pc:docMk/>
            <pc:sldMasterMk cId="987732321" sldId="2147483660"/>
            <pc:sldLayoutMk cId="888458019" sldId="2147483661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13.106" v="44"/>
          <pc:sldLayoutMkLst>
            <pc:docMk/>
            <pc:sldMasterMk cId="987732321" sldId="2147483660"/>
            <pc:sldLayoutMk cId="218343390" sldId="2147483662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13.106" v="44"/>
          <pc:sldLayoutMkLst>
            <pc:docMk/>
            <pc:sldMasterMk cId="987732321" sldId="2147483660"/>
            <pc:sldLayoutMk cId="430285746" sldId="2147483664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13.106" v="44"/>
          <pc:sldLayoutMkLst>
            <pc:docMk/>
            <pc:sldMasterMk cId="987732321" sldId="2147483660"/>
            <pc:sldLayoutMk cId="2480316134" sldId="2147483665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13.106" v="44"/>
          <pc:sldLayoutMkLst>
            <pc:docMk/>
            <pc:sldMasterMk cId="987732321" sldId="2147483660"/>
            <pc:sldLayoutMk cId="991683211" sldId="2147483666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13.106" v="44"/>
          <pc:sldLayoutMkLst>
            <pc:docMk/>
            <pc:sldMasterMk cId="987732321" sldId="2147483660"/>
            <pc:sldLayoutMk cId="4240714557" sldId="2147483667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13.106" v="44"/>
          <pc:sldLayoutMkLst>
            <pc:docMk/>
            <pc:sldMasterMk cId="987732321" sldId="2147483660"/>
            <pc:sldLayoutMk cId="1677776247" sldId="2147483668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13.106" v="44"/>
          <pc:sldLayoutMkLst>
            <pc:docMk/>
            <pc:sldMasterMk cId="987732321" sldId="2147483660"/>
            <pc:sldLayoutMk cId="2994016011" sldId="2147483669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13.106" v="44"/>
          <pc:sldLayoutMkLst>
            <pc:docMk/>
            <pc:sldMasterMk cId="987732321" sldId="2147483660"/>
            <pc:sldLayoutMk cId="2433291622" sldId="2147483670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13.106" v="44"/>
          <pc:sldLayoutMkLst>
            <pc:docMk/>
            <pc:sldMasterMk cId="987732321" sldId="2147483660"/>
            <pc:sldLayoutMk cId="651375288" sldId="2147483671"/>
          </pc:sldLayoutMkLst>
        </pc:sldLayoutChg>
      </pc:sldMasterChg>
      <pc:sldMasterChg chg="modTransition modSldLayout">
        <pc:chgData name="Sandra Radulovski" userId="0ebd48d3-58f6-4c7b-a5de-5d00d1eb19f4" providerId="ADAL" clId="{6E80C0EF-21B0-4F9F-87CC-99D46B618BDD}" dt="2024-05-19T18:56:27.539" v="51"/>
        <pc:sldMasterMkLst>
          <pc:docMk/>
          <pc:sldMasterMk cId="3030938713" sldId="2147483672"/>
        </pc:sldMasterMkLst>
        <pc:sldLayoutChg chg="modTransition">
          <pc:chgData name="Sandra Radulovski" userId="0ebd48d3-58f6-4c7b-a5de-5d00d1eb19f4" providerId="ADAL" clId="{6E80C0EF-21B0-4F9F-87CC-99D46B618BDD}" dt="2024-05-19T18:56:27.539" v="51"/>
          <pc:sldLayoutMkLst>
            <pc:docMk/>
            <pc:sldMasterMk cId="3030938713" sldId="2147483672"/>
            <pc:sldLayoutMk cId="1747370609" sldId="2147483673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7.539" v="51"/>
          <pc:sldLayoutMkLst>
            <pc:docMk/>
            <pc:sldMasterMk cId="3030938713" sldId="2147483672"/>
            <pc:sldLayoutMk cId="444406993" sldId="2147483674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7.539" v="51"/>
          <pc:sldLayoutMkLst>
            <pc:docMk/>
            <pc:sldMasterMk cId="3030938713" sldId="2147483672"/>
            <pc:sldLayoutMk cId="4278602775" sldId="2147483676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7.539" v="51"/>
          <pc:sldLayoutMkLst>
            <pc:docMk/>
            <pc:sldMasterMk cId="3030938713" sldId="2147483672"/>
            <pc:sldLayoutMk cId="398524807" sldId="2147483677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7.539" v="51"/>
          <pc:sldLayoutMkLst>
            <pc:docMk/>
            <pc:sldMasterMk cId="3030938713" sldId="2147483672"/>
            <pc:sldLayoutMk cId="3407556105" sldId="2147483678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7.539" v="51"/>
          <pc:sldLayoutMkLst>
            <pc:docMk/>
            <pc:sldMasterMk cId="3030938713" sldId="2147483672"/>
            <pc:sldLayoutMk cId="3630478392" sldId="2147483679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7.539" v="51"/>
          <pc:sldLayoutMkLst>
            <pc:docMk/>
            <pc:sldMasterMk cId="3030938713" sldId="2147483672"/>
            <pc:sldLayoutMk cId="2112733464" sldId="2147483680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7.539" v="51"/>
          <pc:sldLayoutMkLst>
            <pc:docMk/>
            <pc:sldMasterMk cId="3030938713" sldId="2147483672"/>
            <pc:sldLayoutMk cId="3694391820" sldId="2147483681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7.539" v="51"/>
          <pc:sldLayoutMkLst>
            <pc:docMk/>
            <pc:sldMasterMk cId="3030938713" sldId="2147483672"/>
            <pc:sldLayoutMk cId="3585840830" sldId="2147483682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7.539" v="51"/>
          <pc:sldLayoutMkLst>
            <pc:docMk/>
            <pc:sldMasterMk cId="3030938713" sldId="2147483672"/>
            <pc:sldLayoutMk cId="2224482190" sldId="2147483683"/>
          </pc:sldLayoutMkLst>
        </pc:sldLayoutChg>
      </pc:sldMasterChg>
      <pc:sldMasterChg chg="modTransition modSldLayout">
        <pc:chgData name="Sandra Radulovski" userId="0ebd48d3-58f6-4c7b-a5de-5d00d1eb19f4" providerId="ADAL" clId="{6E80C0EF-21B0-4F9F-87CC-99D46B618BDD}" dt="2024-05-19T18:56:29.400" v="52"/>
        <pc:sldMasterMkLst>
          <pc:docMk/>
          <pc:sldMasterMk cId="3142540498" sldId="2147483684"/>
        </pc:sldMasterMkLst>
        <pc:sldLayoutChg chg="modTransition">
          <pc:chgData name="Sandra Radulovski" userId="0ebd48d3-58f6-4c7b-a5de-5d00d1eb19f4" providerId="ADAL" clId="{6E80C0EF-21B0-4F9F-87CC-99D46B618BDD}" dt="2024-05-19T18:56:29.400" v="52"/>
          <pc:sldLayoutMkLst>
            <pc:docMk/>
            <pc:sldMasterMk cId="3142540498" sldId="2147483684"/>
            <pc:sldLayoutMk cId="2126916790" sldId="2147483685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9.400" v="52"/>
          <pc:sldLayoutMkLst>
            <pc:docMk/>
            <pc:sldMasterMk cId="3142540498" sldId="2147483684"/>
            <pc:sldLayoutMk cId="2312152903" sldId="2147483686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9.400" v="52"/>
          <pc:sldLayoutMkLst>
            <pc:docMk/>
            <pc:sldMasterMk cId="3142540498" sldId="2147483684"/>
            <pc:sldLayoutMk cId="3462587341" sldId="2147483688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9.400" v="52"/>
          <pc:sldLayoutMkLst>
            <pc:docMk/>
            <pc:sldMasterMk cId="3142540498" sldId="2147483684"/>
            <pc:sldLayoutMk cId="1390483465" sldId="2147483689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9.400" v="52"/>
          <pc:sldLayoutMkLst>
            <pc:docMk/>
            <pc:sldMasterMk cId="3142540498" sldId="2147483684"/>
            <pc:sldLayoutMk cId="1652342096" sldId="2147483690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9.400" v="52"/>
          <pc:sldLayoutMkLst>
            <pc:docMk/>
            <pc:sldMasterMk cId="3142540498" sldId="2147483684"/>
            <pc:sldLayoutMk cId="4110114679" sldId="2147483691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9.400" v="52"/>
          <pc:sldLayoutMkLst>
            <pc:docMk/>
            <pc:sldMasterMk cId="3142540498" sldId="2147483684"/>
            <pc:sldLayoutMk cId="3359607126" sldId="2147483692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9.400" v="52"/>
          <pc:sldLayoutMkLst>
            <pc:docMk/>
            <pc:sldMasterMk cId="3142540498" sldId="2147483684"/>
            <pc:sldLayoutMk cId="4163570203" sldId="2147483693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9.400" v="52"/>
          <pc:sldLayoutMkLst>
            <pc:docMk/>
            <pc:sldMasterMk cId="3142540498" sldId="2147483684"/>
            <pc:sldLayoutMk cId="4087353010" sldId="2147483694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29.400" v="52"/>
          <pc:sldLayoutMkLst>
            <pc:docMk/>
            <pc:sldMasterMk cId="3142540498" sldId="2147483684"/>
            <pc:sldLayoutMk cId="3202294619" sldId="2147483695"/>
          </pc:sldLayoutMkLst>
        </pc:sldLayoutChg>
      </pc:sldMasterChg>
      <pc:sldMasterChg chg="modTransition modSldLayout">
        <pc:chgData name="Sandra Radulovski" userId="0ebd48d3-58f6-4c7b-a5de-5d00d1eb19f4" providerId="ADAL" clId="{6E80C0EF-21B0-4F9F-87CC-99D46B618BDD}" dt="2024-05-19T18:56:32.126" v="53"/>
        <pc:sldMasterMkLst>
          <pc:docMk/>
          <pc:sldMasterMk cId="1927355200" sldId="2147483696"/>
        </pc:sldMasterMkLst>
        <pc:sldLayoutChg chg="modTransition">
          <pc:chgData name="Sandra Radulovski" userId="0ebd48d3-58f6-4c7b-a5de-5d00d1eb19f4" providerId="ADAL" clId="{6E80C0EF-21B0-4F9F-87CC-99D46B618BDD}" dt="2024-05-19T18:56:32.126" v="53"/>
          <pc:sldLayoutMkLst>
            <pc:docMk/>
            <pc:sldMasterMk cId="1927355200" sldId="2147483696"/>
            <pc:sldLayoutMk cId="644844002" sldId="2147483697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32.126" v="53"/>
          <pc:sldLayoutMkLst>
            <pc:docMk/>
            <pc:sldMasterMk cId="1927355200" sldId="2147483696"/>
            <pc:sldLayoutMk cId="1570262801" sldId="2147483698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32.126" v="53"/>
          <pc:sldLayoutMkLst>
            <pc:docMk/>
            <pc:sldMasterMk cId="1927355200" sldId="2147483696"/>
            <pc:sldLayoutMk cId="3265507662" sldId="2147483700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32.126" v="53"/>
          <pc:sldLayoutMkLst>
            <pc:docMk/>
            <pc:sldMasterMk cId="1927355200" sldId="2147483696"/>
            <pc:sldLayoutMk cId="557943180" sldId="2147483701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32.126" v="53"/>
          <pc:sldLayoutMkLst>
            <pc:docMk/>
            <pc:sldMasterMk cId="1927355200" sldId="2147483696"/>
            <pc:sldLayoutMk cId="4275932943" sldId="2147483702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32.126" v="53"/>
          <pc:sldLayoutMkLst>
            <pc:docMk/>
            <pc:sldMasterMk cId="1927355200" sldId="2147483696"/>
            <pc:sldLayoutMk cId="1852343402" sldId="2147483703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32.126" v="53"/>
          <pc:sldLayoutMkLst>
            <pc:docMk/>
            <pc:sldMasterMk cId="1927355200" sldId="2147483696"/>
            <pc:sldLayoutMk cId="839572256" sldId="2147483704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32.126" v="53"/>
          <pc:sldLayoutMkLst>
            <pc:docMk/>
            <pc:sldMasterMk cId="1927355200" sldId="2147483696"/>
            <pc:sldLayoutMk cId="4259585126" sldId="2147483705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32.126" v="53"/>
          <pc:sldLayoutMkLst>
            <pc:docMk/>
            <pc:sldMasterMk cId="1927355200" sldId="2147483696"/>
            <pc:sldLayoutMk cId="3515505356" sldId="2147483706"/>
          </pc:sldLayoutMkLst>
        </pc:sldLayoutChg>
        <pc:sldLayoutChg chg="modTransition">
          <pc:chgData name="Sandra Radulovski" userId="0ebd48d3-58f6-4c7b-a5de-5d00d1eb19f4" providerId="ADAL" clId="{6E80C0EF-21B0-4F9F-87CC-99D46B618BDD}" dt="2024-05-19T18:56:32.126" v="53"/>
          <pc:sldLayoutMkLst>
            <pc:docMk/>
            <pc:sldMasterMk cId="1927355200" sldId="2147483696"/>
            <pc:sldLayoutMk cId="1086244897" sldId="214748370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1E7F89D-B362-7393-F979-93589B748C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E52D25F-2EF2-EF12-F995-7B8A3AF40D6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F047F05-EC72-4BB7-989E-6FCFB61D0EB6}" type="datetime1">
              <a:rPr lang="en-US"/>
              <a:pPr>
                <a:defRPr/>
              </a:pPr>
              <a:t>5/19/2024</a:t>
            </a:fld>
            <a:endParaRPr 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6BAA42F6-5A79-AA20-1D39-9DDD1FCA4F5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B4E05061-944C-D1E7-4164-40FB6F1C485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989526-B8D2-4D3F-B9BC-87D3793F46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F6FE242-4B97-F907-8265-727908EE3B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A9AAA47-472A-424B-604A-BC7160C4B5E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94C744-9700-46DC-905A-3CE6DC4850EA}" type="datetime1">
              <a:rPr lang="en-US"/>
              <a:pPr>
                <a:defRPr/>
              </a:pPr>
              <a:t>5/19/2024</a:t>
            </a:fld>
            <a:endParaRPr 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E460FDA5-6091-E785-C4C4-4B5D3FC9436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8E2F68E-4A11-775E-CBBC-C71E52F5C4F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DA16AB2C-7652-FCFA-DEE2-BCD3D780127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5379E2CC-4ED8-B691-EC40-E5E0C7CE83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9D4E51-9017-45A5-B3A7-3CAF216DE32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87426D9-C4D5-0EFB-1286-AACB5C4155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A5CBD7A-0EE3-FE0F-7A16-27633A10E3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>
              <a:defRPr/>
            </a:pPr>
            <a:fld id="{3FD7795E-FA63-45E2-9F02-306629EF1B53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B7B702DB-D814-4A46-A60C-73D60F943EF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844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789692-6EB0-463A-BCCB-2E370C06DA2A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9996-7214-4366-AEA2-AD7266BC1B0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505356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fld id="{F2A2FF14-D471-4D30-9A07-2F84E5EFA763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0975E180-46F7-4241-8E85-EA8ACE5F0C7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244897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3895A5-0FBD-43A4-BAEF-84D302B44BC9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E941D-79BA-44D1-9172-D2BDC209AA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0262801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fld id="{E91BDC1D-7F90-4592-9FFA-FDC0158B498D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D4430343-F26D-4E7A-8B8B-A784C29B984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31356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fld id="{3400BB97-C876-4229-831C-54817EF9133D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AE6EDE98-AC28-44B0-81CE-6B6CAF73060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5507662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fld id="{AD85BB5C-76E1-476A-BCC4-2E77470AFF77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5B1191C-84CE-47C3-9974-E854D6744A8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943180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3BCDA4-8290-46EF-93D4-D26BF417133B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D55A-6CDD-485F-B2A1-10FD45D059E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5932943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fld id="{AB983A65-C0FC-47DD-9C9B-F66B72214018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DF827089-6B55-4473-AC41-6BD12FF3066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343402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53D8CD-284F-4A1D-B453-9486DB867F10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DB47-B4B4-4E07-971E-D2C41391BB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9572256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fld id="{2A21C28F-D69E-40AA-950F-1FF0A0F50C02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A6FB498A-58C4-4046-8C08-4E31F2C3638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9585126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91BDC1D-7F90-4592-9FFA-FDC0158B498D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30343-F26D-4E7A-8B8B-A784C29B984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35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randomBar dir="vert"/>
  </p:transition>
  <p:hf hdr="0" ftr="0" dt="0"/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FBCE0A9-C547-40F8-9CE5-E4BF51F63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986" y="1700808"/>
            <a:ext cx="3312368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lang="hr-HR" altLang="en-US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Booleova algebra</a:t>
            </a:r>
          </a:p>
          <a:p>
            <a:pPr marL="0" indent="0" algn="ctr" eaLnBrk="1" hangingPunct="1">
              <a:buNone/>
            </a:pPr>
            <a:r>
              <a:rPr lang="hr-HR" altLang="en-US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 eaLnBrk="1" hangingPunct="1">
              <a:buNone/>
            </a:pPr>
            <a:r>
              <a:rPr lang="hr-HR" altLang="en-US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matematička logika</a:t>
            </a:r>
          </a:p>
        </p:txBody>
      </p:sp>
      <p:pic>
        <p:nvPicPr>
          <p:cNvPr id="1026" name="Picture 2" descr="A person in a suit and bow tie&#10;&#10;Description automatically generated">
            <a:extLst>
              <a:ext uri="{FF2B5EF4-FFF2-40B4-BE49-F238E27FC236}">
                <a16:creationId xmlns:a16="http://schemas.microsoft.com/office/drawing/2014/main" id="{E33927B9-07E8-4075-8AA0-F81AE8385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648" y="1517327"/>
            <a:ext cx="3409950" cy="45434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70C8B896-D733-4ABA-B575-4AADD0CD7EA3}"/>
              </a:ext>
            </a:extLst>
          </p:cNvPr>
          <p:cNvSpPr txBox="1"/>
          <p:nvPr/>
        </p:nvSpPr>
        <p:spPr>
          <a:xfrm>
            <a:off x="585986" y="5157192"/>
            <a:ext cx="39860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hr-H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George Boole - engleski </a:t>
            </a:r>
          </a:p>
          <a:p>
            <a:pPr eaLnBrk="1" hangingPunct="1"/>
            <a:r>
              <a:rPr lang="hr-H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matematičar i logičar (1815. – 1864.)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>
            <a:extLst>
              <a:ext uri="{FF2B5EF4-FFF2-40B4-BE49-F238E27FC236}">
                <a16:creationId xmlns:a16="http://schemas.microsoft.com/office/drawing/2014/main" id="{739C2C49-BC44-803E-BC57-3419E6D274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en-US" sz="4000"/>
              <a:t>Booleova algebra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51A578D-D19A-A0AE-4249-A75F7E1990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0" y="1553334"/>
            <a:ext cx="4091410" cy="4209990"/>
          </a:xfrm>
        </p:spPr>
        <p:txBody>
          <a:bodyPr/>
          <a:lstStyle/>
          <a:p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Booleovoj algebri svaki element (varijabla) može imati samo jednu od dvije različite vrijednosti.</a:t>
            </a:r>
          </a:p>
          <a:p>
            <a:r>
              <a:rPr lang="hr-HR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Izjava je svaka tvrdnja za koju se točno može utvrditi je li istinita (točna) ili neistinita (lažna).</a:t>
            </a:r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hr-HR" altLang="en-US" dirty="0"/>
          </a:p>
          <a:p>
            <a:pPr eaLnBrk="1" hangingPunct="1"/>
            <a:endParaRPr lang="hr-HR" altLang="en-US" dirty="0"/>
          </a:p>
        </p:txBody>
      </p:sp>
      <p:sp>
        <p:nvSpPr>
          <p:cNvPr id="4098" name="Rezervirano mjesto broja slajda 5">
            <a:extLst>
              <a:ext uri="{FF2B5EF4-FFF2-40B4-BE49-F238E27FC236}">
                <a16:creationId xmlns:a16="http://schemas.microsoft.com/office/drawing/2014/main" id="{524B2590-DEEA-2E21-C3AC-AA420FDC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CA75F8C-0B2E-40CB-86A7-E693F782823C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CEBE419E-AB78-422A-823F-B8E1637AE766}"/>
              </a:ext>
            </a:extLst>
          </p:cNvPr>
          <p:cNvSpPr txBox="1"/>
          <p:nvPr/>
        </p:nvSpPr>
        <p:spPr>
          <a:xfrm>
            <a:off x="1157692" y="3196664"/>
            <a:ext cx="25202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hr-HR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Izjava, iskaz, sud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>
            <a:extLst>
              <a:ext uri="{FF2B5EF4-FFF2-40B4-BE49-F238E27FC236}">
                <a16:creationId xmlns:a16="http://schemas.microsoft.com/office/drawing/2014/main" id="{DED06F26-B2D7-6B59-4ECB-161A603950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en-US" sz="4000"/>
              <a:t>Booleova algebra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5AFCCF2-BD1E-E883-EA6B-CE24C88A9B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82158" y="1769092"/>
            <a:ext cx="4091410" cy="285514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Koliko je sati? </a:t>
            </a:r>
            <a:r>
              <a:rPr lang="hr-H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(nije izjava) </a:t>
            </a:r>
          </a:p>
          <a:p>
            <a:pPr eaLnBrk="1" hangingPunct="1"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Danas je subota. </a:t>
            </a:r>
            <a:r>
              <a:rPr lang="hr-H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(izjava)</a:t>
            </a:r>
          </a:p>
          <a:p>
            <a:pPr eaLnBrk="1" hangingPunct="1"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Vrijedi 2+3=5. </a:t>
            </a:r>
            <a:r>
              <a:rPr lang="hr-H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(točna izjava)</a:t>
            </a:r>
          </a:p>
          <a:p>
            <a:pPr eaLnBrk="1" hangingPunct="1"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Vrijedi 2&gt;3. </a:t>
            </a:r>
            <a:r>
              <a:rPr lang="hr-H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(netočna izjava)</a:t>
            </a:r>
          </a:p>
        </p:txBody>
      </p:sp>
      <p:sp>
        <p:nvSpPr>
          <p:cNvPr id="5122" name="Rezervirano mjesto broja slajda 5">
            <a:extLst>
              <a:ext uri="{FF2B5EF4-FFF2-40B4-BE49-F238E27FC236}">
                <a16:creationId xmlns:a16="http://schemas.microsoft.com/office/drawing/2014/main" id="{57C17974-2E35-5088-D7DD-FE3BA0716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DB90105-1031-4B66-AB8C-8F7BF0BC15F6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F9B587E9-B5D9-4D31-B289-334CBBB298B6}"/>
              </a:ext>
            </a:extLst>
          </p:cNvPr>
          <p:cNvSpPr txBox="1"/>
          <p:nvPr/>
        </p:nvSpPr>
        <p:spPr>
          <a:xfrm>
            <a:off x="1547664" y="3196664"/>
            <a:ext cx="15121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spcAft>
                <a:spcPts val="1800"/>
              </a:spcAft>
              <a:buFontTx/>
              <a:buNone/>
              <a:defRPr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Primjeri: 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zervirano mjesto broja slajda 5">
            <a:extLst>
              <a:ext uri="{FF2B5EF4-FFF2-40B4-BE49-F238E27FC236}">
                <a16:creationId xmlns:a16="http://schemas.microsoft.com/office/drawing/2014/main" id="{DD63F9E5-7FE2-19BD-0F2B-0DB2BB831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5678FA-9BCD-4FCF-B619-82A21C5DA938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graphicFrame>
        <p:nvGraphicFramePr>
          <p:cNvPr id="5" name="Tablica 4">
            <a:extLst>
              <a:ext uri="{FF2B5EF4-FFF2-40B4-BE49-F238E27FC236}">
                <a16:creationId xmlns:a16="http://schemas.microsoft.com/office/drawing/2014/main" id="{9A5CA0A9-485A-BB25-F7C3-5A1E6E025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419894"/>
              </p:ext>
            </p:extLst>
          </p:nvPr>
        </p:nvGraphicFramePr>
        <p:xfrm>
          <a:off x="4259357" y="2473279"/>
          <a:ext cx="4332276" cy="2032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6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781">
                <a:tc>
                  <a:txBody>
                    <a:bodyPr/>
                    <a:lstStyle/>
                    <a:p>
                      <a:r>
                        <a:rPr lang="hr-H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TOČNA</a:t>
                      </a:r>
                      <a:r>
                        <a:rPr lang="hr-HR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IZJAVA</a:t>
                      </a:r>
                      <a:endParaRPr lang="hr-H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NETOČNA IZJAVA</a:t>
                      </a: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781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781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781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Zaobljeni pravokutnik 5">
            <a:extLst>
              <a:ext uri="{FF2B5EF4-FFF2-40B4-BE49-F238E27FC236}">
                <a16:creationId xmlns:a16="http://schemas.microsoft.com/office/drawing/2014/main" id="{42EE46A8-DD07-5761-55D3-87E4B176EA58}"/>
              </a:ext>
            </a:extLst>
          </p:cNvPr>
          <p:cNvSpPr/>
          <p:nvPr/>
        </p:nvSpPr>
        <p:spPr>
          <a:xfrm>
            <a:off x="4283968" y="4111084"/>
            <a:ext cx="4235419" cy="32602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26F110FA-D902-4305-8A5D-92DC507EBB58}"/>
              </a:ext>
            </a:extLst>
          </p:cNvPr>
          <p:cNvSpPr txBox="1"/>
          <p:nvPr/>
        </p:nvSpPr>
        <p:spPr>
          <a:xfrm>
            <a:off x="1043608" y="2682794"/>
            <a:ext cx="21602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hr-HR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Označavanje točne i netočne izjave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>
            <a:extLst>
              <a:ext uri="{FF2B5EF4-FFF2-40B4-BE49-F238E27FC236}">
                <a16:creationId xmlns:a16="http://schemas.microsoft.com/office/drawing/2014/main" id="{B8761241-3F25-E04A-3C15-71E642D0A8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en-US" sz="4000"/>
              <a:t>Booleova algebra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3CB72B0-45B4-A394-4DC6-91FCAD7AEC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0" y="2044085"/>
            <a:ext cx="4091410" cy="2769830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Svaku izjavu prikazat ćemo logičkom varijablom.</a:t>
            </a:r>
          </a:p>
          <a:p>
            <a:pPr eaLnBrk="1" hangingPunct="1"/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Izjavu: „Učenik sam prvog razreda srednje škole.“ označit ćemo s A.</a:t>
            </a:r>
          </a:p>
        </p:txBody>
      </p:sp>
      <p:sp>
        <p:nvSpPr>
          <p:cNvPr id="7170" name="Rezervirano mjesto broja slajda 5">
            <a:extLst>
              <a:ext uri="{FF2B5EF4-FFF2-40B4-BE49-F238E27FC236}">
                <a16:creationId xmlns:a16="http://schemas.microsoft.com/office/drawing/2014/main" id="{2F3FB117-AECE-182F-5C6E-AEA9DC783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776E28C-BB75-4BD0-9754-7EE42BFE2BB3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DCD65754-D95F-4E3C-83AE-1DF3BB859942}"/>
              </a:ext>
            </a:extLst>
          </p:cNvPr>
          <p:cNvSpPr txBox="1"/>
          <p:nvPr/>
        </p:nvSpPr>
        <p:spPr>
          <a:xfrm>
            <a:off x="1619672" y="3198167"/>
            <a:ext cx="18722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spcAft>
                <a:spcPts val="1800"/>
              </a:spcAft>
              <a:buFontTx/>
              <a:buNone/>
              <a:defRPr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B, C, …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>
            <a:extLst>
              <a:ext uri="{FF2B5EF4-FFF2-40B4-BE49-F238E27FC236}">
                <a16:creationId xmlns:a16="http://schemas.microsoft.com/office/drawing/2014/main" id="{D80BBF0E-0A5A-AD85-4A43-A8F53B0E9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en-US" sz="4000"/>
              <a:t>Što smo naučili?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2EC5321-8E2A-6E8A-1B49-82557AEEEF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03366" y="1466517"/>
            <a:ext cx="4091410" cy="392195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Čime se bavi Booleova algebra?</a:t>
            </a:r>
          </a:p>
          <a:p>
            <a:pPr eaLnBrk="1" hangingPunct="1"/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Što je izjava?</a:t>
            </a:r>
          </a:p>
          <a:p>
            <a:pPr eaLnBrk="1" hangingPunct="1"/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Kakva može biti izjava?</a:t>
            </a:r>
          </a:p>
          <a:p>
            <a:pPr eaLnBrk="1" hangingPunct="1"/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Kako označavamo točnu, odnosno netočnu izjavu?</a:t>
            </a:r>
          </a:p>
          <a:p>
            <a:pPr eaLnBrk="1" hangingPunct="1"/>
            <a:r>
              <a:rPr lang="hr-H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Što predstavlja logička varijabla?</a:t>
            </a:r>
          </a:p>
          <a:p>
            <a:pPr eaLnBrk="1" hangingPunct="1"/>
            <a:endParaRPr lang="hr-H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4" name="Rezervirano mjesto broja slajda 5">
            <a:extLst>
              <a:ext uri="{FF2B5EF4-FFF2-40B4-BE49-F238E27FC236}">
                <a16:creationId xmlns:a16="http://schemas.microsoft.com/office/drawing/2014/main" id="{A2D86F99-60E6-53C0-B00D-F84ABEB2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E00A24-9CC2-4305-90A6-D5A62C240D54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BBD71FBE-9390-4C98-943B-1CB31646D672}"/>
              </a:ext>
            </a:extLst>
          </p:cNvPr>
          <p:cNvSpPr txBox="1"/>
          <p:nvPr/>
        </p:nvSpPr>
        <p:spPr>
          <a:xfrm>
            <a:off x="1403648" y="3196664"/>
            <a:ext cx="16561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spcAft>
                <a:spcPts val="1800"/>
              </a:spcAft>
              <a:buFontTx/>
              <a:buNone/>
              <a:defRPr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Ponovimo: 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theme/theme1.xml><?xml version="1.0" encoding="utf-8"?>
<a:theme xmlns:a="http://schemas.openxmlformats.org/drawingml/2006/main" name="Atlas">
  <a:themeElements>
    <a:clrScheme name="Papi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35</TotalTime>
  <Words>195</Words>
  <Application>Microsoft Office PowerPoint</Application>
  <PresentationFormat>Prikaz na zaslonu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Rockwell</vt:lpstr>
      <vt:lpstr>Times New Roman</vt:lpstr>
      <vt:lpstr>Wingdings</vt:lpstr>
      <vt:lpstr>Atlas</vt:lpstr>
      <vt:lpstr>PowerPoint prezentacija</vt:lpstr>
      <vt:lpstr>Booleova algebra</vt:lpstr>
      <vt:lpstr>Booleova algebra</vt:lpstr>
      <vt:lpstr>PowerPoint prezentacija</vt:lpstr>
      <vt:lpstr>Booleova algebra</vt:lpstr>
      <vt:lpstr>Što smo naučili?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Matematička logika</dc:title>
  <dc:creator>Sandra</dc:creator>
  <cp:lastModifiedBy>Sandra Radulovski</cp:lastModifiedBy>
  <cp:revision>7</cp:revision>
  <dcterms:created xsi:type="dcterms:W3CDTF">2013-02-23T06:59:47Z</dcterms:created>
  <dcterms:modified xsi:type="dcterms:W3CDTF">2024-05-19T19:08:25Z</dcterms:modified>
</cp:coreProperties>
</file>