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 autoAdjust="0"/>
    <p:restoredTop sz="94718" autoAdjust="0"/>
  </p:normalViewPr>
  <p:slideViewPr>
    <p:cSldViewPr>
      <p:cViewPr varScale="1">
        <p:scale>
          <a:sx n="74" d="100"/>
          <a:sy n="74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Radulovski" userId="0ebd48d3-58f6-4c7b-a5de-5d00d1eb19f4" providerId="ADAL" clId="{79D4B7A6-072F-4F1B-B640-DBFF6ED83B0D}"/>
    <pc:docChg chg="custSel addSld modSld">
      <pc:chgData name="Sandra Radulovski" userId="0ebd48d3-58f6-4c7b-a5de-5d00d1eb19f4" providerId="ADAL" clId="{79D4B7A6-072F-4F1B-B640-DBFF6ED83B0D}" dt="2024-05-19T17:39:13.314" v="77" actId="20577"/>
      <pc:docMkLst>
        <pc:docMk/>
      </pc:docMkLst>
      <pc:sldChg chg="addSp delSp modSp mod modAnim">
        <pc:chgData name="Sandra Radulovski" userId="0ebd48d3-58f6-4c7b-a5de-5d00d1eb19f4" providerId="ADAL" clId="{79D4B7A6-072F-4F1B-B640-DBFF6ED83B0D}" dt="2024-05-19T17:39:13.314" v="77" actId="20577"/>
        <pc:sldMkLst>
          <pc:docMk/>
          <pc:sldMk cId="0" sldId="271"/>
        </pc:sldMkLst>
        <pc:spChg chg="mod">
          <ac:chgData name="Sandra Radulovski" userId="0ebd48d3-58f6-4c7b-a5de-5d00d1eb19f4" providerId="ADAL" clId="{79D4B7A6-072F-4F1B-B640-DBFF6ED83B0D}" dt="2024-05-19T17:39:13.314" v="77" actId="20577"/>
          <ac:spMkLst>
            <pc:docMk/>
            <pc:sldMk cId="0" sldId="271"/>
            <ac:spMk id="10243" creationId="{DB1BDA03-7AB0-6AAC-657B-12EDF3BAAA5E}"/>
          </ac:spMkLst>
        </pc:spChg>
        <pc:picChg chg="add mod">
          <ac:chgData name="Sandra Radulovski" userId="0ebd48d3-58f6-4c7b-a5de-5d00d1eb19f4" providerId="ADAL" clId="{79D4B7A6-072F-4F1B-B640-DBFF6ED83B0D}" dt="2024-05-19T17:38:55.977" v="75" actId="14100"/>
          <ac:picMkLst>
            <pc:docMk/>
            <pc:sldMk cId="0" sldId="271"/>
            <ac:picMk id="5" creationId="{9FD36EE4-F352-459E-8669-BC6D829CCF02}"/>
          </ac:picMkLst>
        </pc:picChg>
        <pc:picChg chg="add del mod">
          <ac:chgData name="Sandra Radulovski" userId="0ebd48d3-58f6-4c7b-a5de-5d00d1eb19f4" providerId="ADAL" clId="{79D4B7A6-072F-4F1B-B640-DBFF6ED83B0D}" dt="2024-05-19T17:36:29.599" v="23" actId="478"/>
          <ac:picMkLst>
            <pc:docMk/>
            <pc:sldMk cId="0" sldId="271"/>
            <ac:picMk id="6" creationId="{5A09832F-659A-4052-820D-D6C9CD8C06AF}"/>
          </ac:picMkLst>
        </pc:picChg>
      </pc:sldChg>
      <pc:sldChg chg="addSp delSp modSp new mod">
        <pc:chgData name="Sandra Radulovski" userId="0ebd48d3-58f6-4c7b-a5de-5d00d1eb19f4" providerId="ADAL" clId="{79D4B7A6-072F-4F1B-B640-DBFF6ED83B0D}" dt="2024-05-19T17:35:07.005" v="5" actId="21"/>
        <pc:sldMkLst>
          <pc:docMk/>
          <pc:sldMk cId="2091168907" sldId="274"/>
        </pc:sldMkLst>
        <pc:spChg chg="del">
          <ac:chgData name="Sandra Radulovski" userId="0ebd48d3-58f6-4c7b-a5de-5d00d1eb19f4" providerId="ADAL" clId="{79D4B7A6-072F-4F1B-B640-DBFF6ED83B0D}" dt="2024-05-19T17:34:39.287" v="1" actId="478"/>
          <ac:spMkLst>
            <pc:docMk/>
            <pc:sldMk cId="2091168907" sldId="274"/>
            <ac:spMk id="3" creationId="{C1FF243A-F0C8-4792-90A3-236538CE3FC9}"/>
          </ac:spMkLst>
        </pc:spChg>
        <pc:graphicFrameChg chg="del">
          <ac:chgData name="Sandra Radulovski" userId="0ebd48d3-58f6-4c7b-a5de-5d00d1eb19f4" providerId="ADAL" clId="{79D4B7A6-072F-4F1B-B640-DBFF6ED83B0D}" dt="2024-05-19T17:34:51.597" v="2" actId="478"/>
          <ac:graphicFrameMkLst>
            <pc:docMk/>
            <pc:sldMk cId="2091168907" sldId="274"/>
            <ac:graphicFrameMk id="5" creationId="{7C4567EF-7391-4217-9067-8C6D62BD4596}"/>
          </ac:graphicFrameMkLst>
        </pc:graphicFrameChg>
        <pc:picChg chg="add del mod">
          <ac:chgData name="Sandra Radulovski" userId="0ebd48d3-58f6-4c7b-a5de-5d00d1eb19f4" providerId="ADAL" clId="{79D4B7A6-072F-4F1B-B640-DBFF6ED83B0D}" dt="2024-05-19T17:35:07.005" v="5" actId="21"/>
          <ac:picMkLst>
            <pc:docMk/>
            <pc:sldMk cId="2091168907" sldId="274"/>
            <ac:picMk id="7" creationId="{AB923E00-58C0-4A84-8767-F008018ABABD}"/>
          </ac:picMkLst>
        </pc:picChg>
      </pc:sldChg>
    </pc:docChg>
  </pc:docChgLst>
  <pc:docChgLst>
    <pc:chgData name="Sandra Radulovski" userId="0ebd48d3-58f6-4c7b-a5de-5d00d1eb19f4" providerId="ADAL" clId="{CDFD69FA-F0A1-4BA3-98CE-AB21FCB46FA5}"/>
    <pc:docChg chg="undo custSel addSld modSld modMainMaster">
      <pc:chgData name="Sandra Radulovski" userId="0ebd48d3-58f6-4c7b-a5de-5d00d1eb19f4" providerId="ADAL" clId="{CDFD69FA-F0A1-4BA3-98CE-AB21FCB46FA5}" dt="2024-05-19T17:21:16.425" v="231" actId="14100"/>
      <pc:docMkLst>
        <pc:docMk/>
      </pc:docMkLst>
      <pc:sldChg chg="modSp mod modTransition">
        <pc:chgData name="Sandra Radulovski" userId="0ebd48d3-58f6-4c7b-a5de-5d00d1eb19f4" providerId="ADAL" clId="{CDFD69FA-F0A1-4BA3-98CE-AB21FCB46FA5}" dt="2024-05-19T17:09:32.072" v="39" actId="1076"/>
        <pc:sldMkLst>
          <pc:docMk/>
          <pc:sldMk cId="0" sldId="257"/>
        </pc:sldMkLst>
        <pc:spChg chg="mod">
          <ac:chgData name="Sandra Radulovski" userId="0ebd48d3-58f6-4c7b-a5de-5d00d1eb19f4" providerId="ADAL" clId="{CDFD69FA-F0A1-4BA3-98CE-AB21FCB46FA5}" dt="2024-05-19T17:09:18.182" v="32" actId="2711"/>
          <ac:spMkLst>
            <pc:docMk/>
            <pc:sldMk cId="0" sldId="257"/>
            <ac:spMk id="3074" creationId="{C8037DD2-AFA5-B9DA-5A5C-88EBD662ECEA}"/>
          </ac:spMkLst>
        </pc:spChg>
        <pc:spChg chg="mod">
          <ac:chgData name="Sandra Radulovski" userId="0ebd48d3-58f6-4c7b-a5de-5d00d1eb19f4" providerId="ADAL" clId="{CDFD69FA-F0A1-4BA3-98CE-AB21FCB46FA5}" dt="2024-05-19T17:09:24.276" v="35" actId="1076"/>
          <ac:spMkLst>
            <pc:docMk/>
            <pc:sldMk cId="0" sldId="257"/>
            <ac:spMk id="3075" creationId="{ECB35F7D-BF30-9B42-AB4C-F4461EE6D7F9}"/>
          </ac:spMkLst>
        </pc:spChg>
        <pc:spChg chg="mod">
          <ac:chgData name="Sandra Radulovski" userId="0ebd48d3-58f6-4c7b-a5de-5d00d1eb19f4" providerId="ADAL" clId="{CDFD69FA-F0A1-4BA3-98CE-AB21FCB46FA5}" dt="2024-05-19T17:09:32.072" v="39" actId="1076"/>
          <ac:spMkLst>
            <pc:docMk/>
            <pc:sldMk cId="0" sldId="257"/>
            <ac:spMk id="3076" creationId="{FDD093FD-FCEE-C8C3-AC37-4954D89D4D85}"/>
          </ac:spMkLst>
        </pc:spChg>
      </pc:sldChg>
      <pc:sldChg chg="modSp mod modTransition">
        <pc:chgData name="Sandra Radulovski" userId="0ebd48d3-58f6-4c7b-a5de-5d00d1eb19f4" providerId="ADAL" clId="{CDFD69FA-F0A1-4BA3-98CE-AB21FCB46FA5}" dt="2024-05-19T17:09:53.883" v="47" actId="14100"/>
        <pc:sldMkLst>
          <pc:docMk/>
          <pc:sldMk cId="0" sldId="258"/>
        </pc:sldMkLst>
        <pc:spChg chg="mod">
          <ac:chgData name="Sandra Radulovski" userId="0ebd48d3-58f6-4c7b-a5de-5d00d1eb19f4" providerId="ADAL" clId="{CDFD69FA-F0A1-4BA3-98CE-AB21FCB46FA5}" dt="2024-05-19T17:09:39.599" v="40" actId="2711"/>
          <ac:spMkLst>
            <pc:docMk/>
            <pc:sldMk cId="0" sldId="258"/>
            <ac:spMk id="4098" creationId="{E8FD5BFE-7EB0-D856-9BA9-A969C308636E}"/>
          </ac:spMkLst>
        </pc:spChg>
        <pc:spChg chg="mod">
          <ac:chgData name="Sandra Radulovski" userId="0ebd48d3-58f6-4c7b-a5de-5d00d1eb19f4" providerId="ADAL" clId="{CDFD69FA-F0A1-4BA3-98CE-AB21FCB46FA5}" dt="2024-05-19T17:09:45.193" v="43" actId="1076"/>
          <ac:spMkLst>
            <pc:docMk/>
            <pc:sldMk cId="0" sldId="258"/>
            <ac:spMk id="4100" creationId="{E293FA2B-5B82-1669-C106-6387D519FA3F}"/>
          </ac:spMkLst>
        </pc:spChg>
        <pc:spChg chg="mod">
          <ac:chgData name="Sandra Radulovski" userId="0ebd48d3-58f6-4c7b-a5de-5d00d1eb19f4" providerId="ADAL" clId="{CDFD69FA-F0A1-4BA3-98CE-AB21FCB46FA5}" dt="2024-05-19T17:09:53.883" v="47" actId="14100"/>
          <ac:spMkLst>
            <pc:docMk/>
            <pc:sldMk cId="0" sldId="258"/>
            <ac:spMk id="10243" creationId="{73E0D501-1A2F-3A68-2A4C-4CBD965EB17E}"/>
          </ac:spMkLst>
        </pc:spChg>
      </pc:sldChg>
      <pc:sldChg chg="addSp modSp mod modTransition">
        <pc:chgData name="Sandra Radulovski" userId="0ebd48d3-58f6-4c7b-a5de-5d00d1eb19f4" providerId="ADAL" clId="{CDFD69FA-F0A1-4BA3-98CE-AB21FCB46FA5}" dt="2024-05-19T17:09:11.905" v="31" actId="1076"/>
        <pc:sldMkLst>
          <pc:docMk/>
          <pc:sldMk cId="0" sldId="259"/>
        </pc:sldMkLst>
        <pc:spChg chg="mod">
          <ac:chgData name="Sandra Radulovski" userId="0ebd48d3-58f6-4c7b-a5de-5d00d1eb19f4" providerId="ADAL" clId="{CDFD69FA-F0A1-4BA3-98CE-AB21FCB46FA5}" dt="2024-05-19T17:09:11.905" v="31" actId="1076"/>
          <ac:spMkLst>
            <pc:docMk/>
            <pc:sldMk cId="0" sldId="259"/>
            <ac:spMk id="2" creationId="{55BC7DC5-0170-4A0D-8788-BBDCD7547731}"/>
          </ac:spMkLst>
        </pc:spChg>
        <pc:picChg chg="add mod">
          <ac:chgData name="Sandra Radulovski" userId="0ebd48d3-58f6-4c7b-a5de-5d00d1eb19f4" providerId="ADAL" clId="{CDFD69FA-F0A1-4BA3-98CE-AB21FCB46FA5}" dt="2024-05-19T17:09:03.003" v="28"/>
          <ac:picMkLst>
            <pc:docMk/>
            <pc:sldMk cId="0" sldId="259"/>
            <ac:picMk id="3" creationId="{341554EE-EDEF-4E02-9D28-B8CFEDAA7A97}"/>
          </ac:picMkLst>
        </pc:picChg>
      </pc:sldChg>
      <pc:sldChg chg="modSp mod modTransition">
        <pc:chgData name="Sandra Radulovski" userId="0ebd48d3-58f6-4c7b-a5de-5d00d1eb19f4" providerId="ADAL" clId="{CDFD69FA-F0A1-4BA3-98CE-AB21FCB46FA5}" dt="2024-05-19T17:10:13.582" v="56" actId="14100"/>
        <pc:sldMkLst>
          <pc:docMk/>
          <pc:sldMk cId="0" sldId="260"/>
        </pc:sldMkLst>
        <pc:spChg chg="mod">
          <ac:chgData name="Sandra Radulovski" userId="0ebd48d3-58f6-4c7b-a5de-5d00d1eb19f4" providerId="ADAL" clId="{CDFD69FA-F0A1-4BA3-98CE-AB21FCB46FA5}" dt="2024-05-19T17:10:00.197" v="50" actId="403"/>
          <ac:spMkLst>
            <pc:docMk/>
            <pc:sldMk cId="0" sldId="260"/>
            <ac:spMk id="5122" creationId="{682BF187-A5B6-EFEE-0B28-8814217BD704}"/>
          </ac:spMkLst>
        </pc:spChg>
        <pc:spChg chg="mod">
          <ac:chgData name="Sandra Radulovski" userId="0ebd48d3-58f6-4c7b-a5de-5d00d1eb19f4" providerId="ADAL" clId="{CDFD69FA-F0A1-4BA3-98CE-AB21FCB46FA5}" dt="2024-05-19T17:10:07.673" v="53" actId="1076"/>
          <ac:spMkLst>
            <pc:docMk/>
            <pc:sldMk cId="0" sldId="260"/>
            <ac:spMk id="5123" creationId="{3BEE02C5-C45C-711E-2519-CFCE731137B4}"/>
          </ac:spMkLst>
        </pc:spChg>
        <pc:spChg chg="mod">
          <ac:chgData name="Sandra Radulovski" userId="0ebd48d3-58f6-4c7b-a5de-5d00d1eb19f4" providerId="ADAL" clId="{CDFD69FA-F0A1-4BA3-98CE-AB21FCB46FA5}" dt="2024-05-19T17:10:13.582" v="56" actId="14100"/>
          <ac:spMkLst>
            <pc:docMk/>
            <pc:sldMk cId="0" sldId="260"/>
            <ac:spMk id="5124" creationId="{ADAE49C8-40A9-973D-CBF7-E4E5FA7A0ECC}"/>
          </ac:spMkLst>
        </pc:spChg>
      </pc:sldChg>
      <pc:sldChg chg="modSp mod modTransition">
        <pc:chgData name="Sandra Radulovski" userId="0ebd48d3-58f6-4c7b-a5de-5d00d1eb19f4" providerId="ADAL" clId="{CDFD69FA-F0A1-4BA3-98CE-AB21FCB46FA5}" dt="2024-05-19T17:11:45.389" v="81" actId="404"/>
        <pc:sldMkLst>
          <pc:docMk/>
          <pc:sldMk cId="0" sldId="261"/>
        </pc:sldMkLst>
        <pc:spChg chg="mod">
          <ac:chgData name="Sandra Radulovski" userId="0ebd48d3-58f6-4c7b-a5de-5d00d1eb19f4" providerId="ADAL" clId="{CDFD69FA-F0A1-4BA3-98CE-AB21FCB46FA5}" dt="2024-05-19T17:11:45.389" v="81" actId="404"/>
          <ac:spMkLst>
            <pc:docMk/>
            <pc:sldMk cId="0" sldId="261"/>
            <ac:spMk id="6146" creationId="{A5E9E11A-B412-793D-3FE0-4E787D858A9A}"/>
          </ac:spMkLst>
        </pc:spChg>
        <pc:spChg chg="mod">
          <ac:chgData name="Sandra Radulovski" userId="0ebd48d3-58f6-4c7b-a5de-5d00d1eb19f4" providerId="ADAL" clId="{CDFD69FA-F0A1-4BA3-98CE-AB21FCB46FA5}" dt="2024-05-19T17:11:17.824" v="69" actId="1076"/>
          <ac:spMkLst>
            <pc:docMk/>
            <pc:sldMk cId="0" sldId="261"/>
            <ac:spMk id="6147" creationId="{3F857611-2F45-0E98-1612-D575D3D16992}"/>
          </ac:spMkLst>
        </pc:spChg>
        <pc:spChg chg="mod">
          <ac:chgData name="Sandra Radulovski" userId="0ebd48d3-58f6-4c7b-a5de-5d00d1eb19f4" providerId="ADAL" clId="{CDFD69FA-F0A1-4BA3-98CE-AB21FCB46FA5}" dt="2024-05-19T17:11:22.544" v="73" actId="207"/>
          <ac:spMkLst>
            <pc:docMk/>
            <pc:sldMk cId="0" sldId="261"/>
            <ac:spMk id="6148" creationId="{D8D48BEC-EEDB-0158-86DC-290EA7BEF59B}"/>
          </ac:spMkLst>
        </pc:spChg>
        <pc:picChg chg="mod">
          <ac:chgData name="Sandra Radulovski" userId="0ebd48d3-58f6-4c7b-a5de-5d00d1eb19f4" providerId="ADAL" clId="{CDFD69FA-F0A1-4BA3-98CE-AB21FCB46FA5}" dt="2024-05-19T17:11:03.788" v="65" actId="255"/>
          <ac:picMkLst>
            <pc:docMk/>
            <pc:sldMk cId="0" sldId="261"/>
            <ac:picMk id="6149" creationId="{C6F4C479-41CA-629C-61BD-DC17316396EF}"/>
          </ac:picMkLst>
        </pc:picChg>
      </pc:sldChg>
      <pc:sldChg chg="modSp mod modTransition">
        <pc:chgData name="Sandra Radulovski" userId="0ebd48d3-58f6-4c7b-a5de-5d00d1eb19f4" providerId="ADAL" clId="{CDFD69FA-F0A1-4BA3-98CE-AB21FCB46FA5}" dt="2024-05-19T17:12:27.395" v="93" actId="1076"/>
        <pc:sldMkLst>
          <pc:docMk/>
          <pc:sldMk cId="0" sldId="262"/>
        </pc:sldMkLst>
        <pc:spChg chg="mod">
          <ac:chgData name="Sandra Radulovski" userId="0ebd48d3-58f6-4c7b-a5de-5d00d1eb19f4" providerId="ADAL" clId="{CDFD69FA-F0A1-4BA3-98CE-AB21FCB46FA5}" dt="2024-05-19T17:11:53.400" v="82" actId="2711"/>
          <ac:spMkLst>
            <pc:docMk/>
            <pc:sldMk cId="0" sldId="262"/>
            <ac:spMk id="7170" creationId="{F5117268-CDA4-784E-001D-7D66A2E06D86}"/>
          </ac:spMkLst>
        </pc:spChg>
        <pc:spChg chg="mod">
          <ac:chgData name="Sandra Radulovski" userId="0ebd48d3-58f6-4c7b-a5de-5d00d1eb19f4" providerId="ADAL" clId="{CDFD69FA-F0A1-4BA3-98CE-AB21FCB46FA5}" dt="2024-05-19T17:12:06.033" v="86" actId="1076"/>
          <ac:spMkLst>
            <pc:docMk/>
            <pc:sldMk cId="0" sldId="262"/>
            <ac:spMk id="7174" creationId="{3F115286-CBF5-F57F-0C66-F7DE919FBF69}"/>
          </ac:spMkLst>
        </pc:spChg>
        <pc:spChg chg="mod">
          <ac:chgData name="Sandra Radulovski" userId="0ebd48d3-58f6-4c7b-a5de-5d00d1eb19f4" providerId="ADAL" clId="{CDFD69FA-F0A1-4BA3-98CE-AB21FCB46FA5}" dt="2024-05-19T17:12:11.299" v="89" actId="403"/>
          <ac:spMkLst>
            <pc:docMk/>
            <pc:sldMk cId="0" sldId="262"/>
            <ac:spMk id="10243" creationId="{3EC33D16-99FE-2EF3-4B6F-190B75EFE102}"/>
          </ac:spMkLst>
        </pc:spChg>
        <pc:picChg chg="mod">
          <ac:chgData name="Sandra Radulovski" userId="0ebd48d3-58f6-4c7b-a5de-5d00d1eb19f4" providerId="ADAL" clId="{CDFD69FA-F0A1-4BA3-98CE-AB21FCB46FA5}" dt="2024-05-19T17:12:27.395" v="93" actId="1076"/>
          <ac:picMkLst>
            <pc:docMk/>
            <pc:sldMk cId="0" sldId="262"/>
            <ac:picMk id="8" creationId="{310D137B-9957-2DB2-62CE-984B44145816}"/>
          </ac:picMkLst>
        </pc:picChg>
        <pc:picChg chg="mod">
          <ac:chgData name="Sandra Radulovski" userId="0ebd48d3-58f6-4c7b-a5de-5d00d1eb19f4" providerId="ADAL" clId="{CDFD69FA-F0A1-4BA3-98CE-AB21FCB46FA5}" dt="2024-05-19T17:12:19.357" v="90" actId="1076"/>
          <ac:picMkLst>
            <pc:docMk/>
            <pc:sldMk cId="0" sldId="262"/>
            <ac:picMk id="14339" creationId="{4CFE960E-8409-9092-E8BB-9D83725619E9}"/>
          </ac:picMkLst>
        </pc:picChg>
      </pc:sldChg>
      <pc:sldChg chg="modSp mod modTransition">
        <pc:chgData name="Sandra Radulovski" userId="0ebd48d3-58f6-4c7b-a5de-5d00d1eb19f4" providerId="ADAL" clId="{CDFD69FA-F0A1-4BA3-98CE-AB21FCB46FA5}" dt="2024-05-19T17:08:33.521" v="10" actId="27636"/>
        <pc:sldMkLst>
          <pc:docMk/>
          <pc:sldMk cId="0" sldId="263"/>
        </pc:sldMkLst>
        <pc:spChg chg="mod">
          <ac:chgData name="Sandra Radulovski" userId="0ebd48d3-58f6-4c7b-a5de-5d00d1eb19f4" providerId="ADAL" clId="{CDFD69FA-F0A1-4BA3-98CE-AB21FCB46FA5}" dt="2024-05-19T17:08:33.330" v="4"/>
          <ac:spMkLst>
            <pc:docMk/>
            <pc:sldMk cId="0" sldId="263"/>
            <ac:spMk id="8194" creationId="{790FBA49-7A18-5D98-C559-44B21010385E}"/>
          </ac:spMkLst>
        </pc:spChg>
        <pc:spChg chg="mod">
          <ac:chgData name="Sandra Radulovski" userId="0ebd48d3-58f6-4c7b-a5de-5d00d1eb19f4" providerId="ADAL" clId="{CDFD69FA-F0A1-4BA3-98CE-AB21FCB46FA5}" dt="2024-05-19T17:08:33.521" v="10" actId="27636"/>
          <ac:spMkLst>
            <pc:docMk/>
            <pc:sldMk cId="0" sldId="263"/>
            <ac:spMk id="8197" creationId="{FB86E3A0-A0B3-6386-1348-92D9AFDFAB1A}"/>
          </ac:spMkLst>
        </pc:spChg>
        <pc:spChg chg="mod">
          <ac:chgData name="Sandra Radulovski" userId="0ebd48d3-58f6-4c7b-a5de-5d00d1eb19f4" providerId="ADAL" clId="{CDFD69FA-F0A1-4BA3-98CE-AB21FCB46FA5}" dt="2024-05-19T17:08:33.330" v="4"/>
          <ac:spMkLst>
            <pc:docMk/>
            <pc:sldMk cId="0" sldId="263"/>
            <ac:spMk id="10243" creationId="{57152EF2-C199-08C8-E244-6A7AA265D41D}"/>
          </ac:spMkLst>
        </pc:spChg>
      </pc:sldChg>
      <pc:sldChg chg="modSp mod modTransition">
        <pc:chgData name="Sandra Radulovski" userId="0ebd48d3-58f6-4c7b-a5de-5d00d1eb19f4" providerId="ADAL" clId="{CDFD69FA-F0A1-4BA3-98CE-AB21FCB46FA5}" dt="2024-05-19T17:08:33.540" v="11" actId="27636"/>
        <pc:sldMkLst>
          <pc:docMk/>
          <pc:sldMk cId="0" sldId="264"/>
        </pc:sldMkLst>
        <pc:spChg chg="mod">
          <ac:chgData name="Sandra Radulovski" userId="0ebd48d3-58f6-4c7b-a5de-5d00d1eb19f4" providerId="ADAL" clId="{CDFD69FA-F0A1-4BA3-98CE-AB21FCB46FA5}" dt="2024-05-19T17:08:33.330" v="4"/>
          <ac:spMkLst>
            <pc:docMk/>
            <pc:sldMk cId="0" sldId="264"/>
            <ac:spMk id="9218" creationId="{4F6CDE85-5147-F7C6-8031-FABD6C4EBB72}"/>
          </ac:spMkLst>
        </pc:spChg>
        <pc:spChg chg="mod">
          <ac:chgData name="Sandra Radulovski" userId="0ebd48d3-58f6-4c7b-a5de-5d00d1eb19f4" providerId="ADAL" clId="{CDFD69FA-F0A1-4BA3-98CE-AB21FCB46FA5}" dt="2024-05-19T17:08:33.540" v="11" actId="27636"/>
          <ac:spMkLst>
            <pc:docMk/>
            <pc:sldMk cId="0" sldId="264"/>
            <ac:spMk id="9219" creationId="{52CCC955-E9A2-B9CF-1FC3-B38EC342FC09}"/>
          </ac:spMkLst>
        </pc:spChg>
        <pc:spChg chg="mod">
          <ac:chgData name="Sandra Radulovski" userId="0ebd48d3-58f6-4c7b-a5de-5d00d1eb19f4" providerId="ADAL" clId="{CDFD69FA-F0A1-4BA3-98CE-AB21FCB46FA5}" dt="2024-05-19T17:08:33.330" v="4"/>
          <ac:spMkLst>
            <pc:docMk/>
            <pc:sldMk cId="0" sldId="264"/>
            <ac:spMk id="9220" creationId="{0B8691BE-52B3-A892-B49E-C5A75FD618F1}"/>
          </ac:spMkLst>
        </pc:spChg>
      </pc:sldChg>
      <pc:sldChg chg="modSp mod modTransition">
        <pc:chgData name="Sandra Radulovski" userId="0ebd48d3-58f6-4c7b-a5de-5d00d1eb19f4" providerId="ADAL" clId="{CDFD69FA-F0A1-4BA3-98CE-AB21FCB46FA5}" dt="2024-05-19T17:08:33.577" v="12" actId="27636"/>
        <pc:sldMkLst>
          <pc:docMk/>
          <pc:sldMk cId="0" sldId="265"/>
        </pc:sldMkLst>
        <pc:spChg chg="mod">
          <ac:chgData name="Sandra Radulovski" userId="0ebd48d3-58f6-4c7b-a5de-5d00d1eb19f4" providerId="ADAL" clId="{CDFD69FA-F0A1-4BA3-98CE-AB21FCB46FA5}" dt="2024-05-19T17:08:33.330" v="4"/>
          <ac:spMkLst>
            <pc:docMk/>
            <pc:sldMk cId="0" sldId="265"/>
            <ac:spMk id="10242" creationId="{9F9DA642-167E-B37E-933F-69988CE26CBA}"/>
          </ac:spMkLst>
        </pc:spChg>
        <pc:spChg chg="mod">
          <ac:chgData name="Sandra Radulovski" userId="0ebd48d3-58f6-4c7b-a5de-5d00d1eb19f4" providerId="ADAL" clId="{CDFD69FA-F0A1-4BA3-98CE-AB21FCB46FA5}" dt="2024-05-19T17:08:33.577" v="12" actId="27636"/>
          <ac:spMkLst>
            <pc:docMk/>
            <pc:sldMk cId="0" sldId="265"/>
            <ac:spMk id="10247" creationId="{09F834A7-C10D-4D54-7ADE-313775A18F45}"/>
          </ac:spMkLst>
        </pc:spChg>
      </pc:sldChg>
      <pc:sldChg chg="modSp mod modTransition modAnim">
        <pc:chgData name="Sandra Radulovski" userId="0ebd48d3-58f6-4c7b-a5de-5d00d1eb19f4" providerId="ADAL" clId="{CDFD69FA-F0A1-4BA3-98CE-AB21FCB46FA5}" dt="2024-05-19T17:13:13.767" v="107" actId="20577"/>
        <pc:sldMkLst>
          <pc:docMk/>
          <pc:sldMk cId="0" sldId="266"/>
        </pc:sldMkLst>
        <pc:spChg chg="mod">
          <ac:chgData name="Sandra Radulovski" userId="0ebd48d3-58f6-4c7b-a5de-5d00d1eb19f4" providerId="ADAL" clId="{CDFD69FA-F0A1-4BA3-98CE-AB21FCB46FA5}" dt="2024-05-19T17:13:13.767" v="107" actId="20577"/>
          <ac:spMkLst>
            <pc:docMk/>
            <pc:sldMk cId="0" sldId="266"/>
            <ac:spMk id="10243" creationId="{D437C9AF-A16C-58C3-5B01-2A64E2684CD9}"/>
          </ac:spMkLst>
        </pc:spChg>
        <pc:spChg chg="mod">
          <ac:chgData name="Sandra Radulovski" userId="0ebd48d3-58f6-4c7b-a5de-5d00d1eb19f4" providerId="ADAL" clId="{CDFD69FA-F0A1-4BA3-98CE-AB21FCB46FA5}" dt="2024-05-19T17:12:48.807" v="94" actId="2711"/>
          <ac:spMkLst>
            <pc:docMk/>
            <pc:sldMk cId="0" sldId="266"/>
            <ac:spMk id="11266" creationId="{9E344DB9-457E-E09D-2768-460A5D9E3424}"/>
          </ac:spMkLst>
        </pc:spChg>
        <pc:spChg chg="mod">
          <ac:chgData name="Sandra Radulovski" userId="0ebd48d3-58f6-4c7b-a5de-5d00d1eb19f4" providerId="ADAL" clId="{CDFD69FA-F0A1-4BA3-98CE-AB21FCB46FA5}" dt="2024-05-19T17:12:56.854" v="97" actId="1076"/>
          <ac:spMkLst>
            <pc:docMk/>
            <pc:sldMk cId="0" sldId="266"/>
            <ac:spMk id="11269" creationId="{19C33FB7-8BD0-B806-D7AC-A012445C1772}"/>
          </ac:spMkLst>
        </pc:spChg>
        <pc:picChg chg="mod">
          <ac:chgData name="Sandra Radulovski" userId="0ebd48d3-58f6-4c7b-a5de-5d00d1eb19f4" providerId="ADAL" clId="{CDFD69FA-F0A1-4BA3-98CE-AB21FCB46FA5}" dt="2024-05-19T17:12:48.807" v="94" actId="2711"/>
          <ac:picMkLst>
            <pc:docMk/>
            <pc:sldMk cId="0" sldId="266"/>
            <ac:picMk id="17410" creationId="{33571681-81E0-D72B-6A5E-C9E2F8F63BAA}"/>
          </ac:picMkLst>
        </pc:picChg>
      </pc:sldChg>
      <pc:sldChg chg="modSp mod modTransition">
        <pc:chgData name="Sandra Radulovski" userId="0ebd48d3-58f6-4c7b-a5de-5d00d1eb19f4" providerId="ADAL" clId="{CDFD69FA-F0A1-4BA3-98CE-AB21FCB46FA5}" dt="2024-05-19T17:13:40.249" v="117" actId="207"/>
        <pc:sldMkLst>
          <pc:docMk/>
          <pc:sldMk cId="0" sldId="267"/>
        </pc:sldMkLst>
        <pc:spChg chg="mod">
          <ac:chgData name="Sandra Radulovski" userId="0ebd48d3-58f6-4c7b-a5de-5d00d1eb19f4" providerId="ADAL" clId="{CDFD69FA-F0A1-4BA3-98CE-AB21FCB46FA5}" dt="2024-05-19T17:13:40.249" v="117" actId="207"/>
          <ac:spMkLst>
            <pc:docMk/>
            <pc:sldMk cId="0" sldId="267"/>
            <ac:spMk id="10243" creationId="{98C7C2E0-096D-B7A3-994A-324EB397DDD0}"/>
          </ac:spMkLst>
        </pc:spChg>
        <pc:spChg chg="mod">
          <ac:chgData name="Sandra Radulovski" userId="0ebd48d3-58f6-4c7b-a5de-5d00d1eb19f4" providerId="ADAL" clId="{CDFD69FA-F0A1-4BA3-98CE-AB21FCB46FA5}" dt="2024-05-19T17:13:22.603" v="108" actId="2711"/>
          <ac:spMkLst>
            <pc:docMk/>
            <pc:sldMk cId="0" sldId="267"/>
            <ac:spMk id="12290" creationId="{D8B95261-AB65-FA91-2E8E-ADBBD274819F}"/>
          </ac:spMkLst>
        </pc:spChg>
        <pc:spChg chg="mod">
          <ac:chgData name="Sandra Radulovski" userId="0ebd48d3-58f6-4c7b-a5de-5d00d1eb19f4" providerId="ADAL" clId="{CDFD69FA-F0A1-4BA3-98CE-AB21FCB46FA5}" dt="2024-05-19T17:13:30.837" v="113" actId="1076"/>
          <ac:spMkLst>
            <pc:docMk/>
            <pc:sldMk cId="0" sldId="267"/>
            <ac:spMk id="12291" creationId="{C2BD4A0E-4B8C-CFC6-33F5-C5AA160FDF2C}"/>
          </ac:spMkLst>
        </pc:spChg>
      </pc:sldChg>
      <pc:sldChg chg="modSp mod modTransition modAnim">
        <pc:chgData name="Sandra Radulovski" userId="0ebd48d3-58f6-4c7b-a5de-5d00d1eb19f4" providerId="ADAL" clId="{CDFD69FA-F0A1-4BA3-98CE-AB21FCB46FA5}" dt="2024-05-19T17:14:31.938" v="133" actId="14100"/>
        <pc:sldMkLst>
          <pc:docMk/>
          <pc:sldMk cId="0" sldId="268"/>
        </pc:sldMkLst>
        <pc:spChg chg="mod">
          <ac:chgData name="Sandra Radulovski" userId="0ebd48d3-58f6-4c7b-a5de-5d00d1eb19f4" providerId="ADAL" clId="{CDFD69FA-F0A1-4BA3-98CE-AB21FCB46FA5}" dt="2024-05-19T17:14:26.333" v="131" actId="1076"/>
          <ac:spMkLst>
            <pc:docMk/>
            <pc:sldMk cId="0" sldId="268"/>
            <ac:spMk id="10243" creationId="{E2531F5A-8866-FCA2-8DA9-A085DBC74A24}"/>
          </ac:spMkLst>
        </pc:spChg>
        <pc:spChg chg="mod">
          <ac:chgData name="Sandra Radulovski" userId="0ebd48d3-58f6-4c7b-a5de-5d00d1eb19f4" providerId="ADAL" clId="{CDFD69FA-F0A1-4BA3-98CE-AB21FCB46FA5}" dt="2024-05-19T17:13:52.562" v="118" actId="2711"/>
          <ac:spMkLst>
            <pc:docMk/>
            <pc:sldMk cId="0" sldId="268"/>
            <ac:spMk id="13314" creationId="{4181F129-0B52-9AE5-DC64-F530C7B9DAA9}"/>
          </ac:spMkLst>
        </pc:spChg>
        <pc:spChg chg="mod">
          <ac:chgData name="Sandra Radulovski" userId="0ebd48d3-58f6-4c7b-a5de-5d00d1eb19f4" providerId="ADAL" clId="{CDFD69FA-F0A1-4BA3-98CE-AB21FCB46FA5}" dt="2024-05-19T17:14:31.938" v="133" actId="14100"/>
          <ac:spMkLst>
            <pc:docMk/>
            <pc:sldMk cId="0" sldId="268"/>
            <ac:spMk id="13317" creationId="{52E14F58-D703-9200-5391-E74055D8EF66}"/>
          </ac:spMkLst>
        </pc:spChg>
        <pc:picChg chg="mod">
          <ac:chgData name="Sandra Radulovski" userId="0ebd48d3-58f6-4c7b-a5de-5d00d1eb19f4" providerId="ADAL" clId="{CDFD69FA-F0A1-4BA3-98CE-AB21FCB46FA5}" dt="2024-05-19T17:14:07.831" v="124" actId="14100"/>
          <ac:picMkLst>
            <pc:docMk/>
            <pc:sldMk cId="0" sldId="268"/>
            <ac:picMk id="18434" creationId="{02906291-0461-EBAE-F0D0-25381429EE73}"/>
          </ac:picMkLst>
        </pc:picChg>
      </pc:sldChg>
      <pc:sldChg chg="modSp mod modTransition">
        <pc:chgData name="Sandra Radulovski" userId="0ebd48d3-58f6-4c7b-a5de-5d00d1eb19f4" providerId="ADAL" clId="{CDFD69FA-F0A1-4BA3-98CE-AB21FCB46FA5}" dt="2024-05-19T17:14:50.695" v="142" actId="207"/>
        <pc:sldMkLst>
          <pc:docMk/>
          <pc:sldMk cId="0" sldId="269"/>
        </pc:sldMkLst>
        <pc:spChg chg="mod">
          <ac:chgData name="Sandra Radulovski" userId="0ebd48d3-58f6-4c7b-a5de-5d00d1eb19f4" providerId="ADAL" clId="{CDFD69FA-F0A1-4BA3-98CE-AB21FCB46FA5}" dt="2024-05-19T17:14:50.695" v="142" actId="207"/>
          <ac:spMkLst>
            <pc:docMk/>
            <pc:sldMk cId="0" sldId="269"/>
            <ac:spMk id="10243" creationId="{968860F3-AFD3-7AC6-3BA8-C4D28BA6124E}"/>
          </ac:spMkLst>
        </pc:spChg>
        <pc:spChg chg="mod">
          <ac:chgData name="Sandra Radulovski" userId="0ebd48d3-58f6-4c7b-a5de-5d00d1eb19f4" providerId="ADAL" clId="{CDFD69FA-F0A1-4BA3-98CE-AB21FCB46FA5}" dt="2024-05-19T17:14:39.791" v="135" actId="2711"/>
          <ac:spMkLst>
            <pc:docMk/>
            <pc:sldMk cId="0" sldId="269"/>
            <ac:spMk id="14338" creationId="{1021BE5B-724C-B5D6-4B64-29F7D999A8EA}"/>
          </ac:spMkLst>
        </pc:spChg>
        <pc:spChg chg="mod">
          <ac:chgData name="Sandra Radulovski" userId="0ebd48d3-58f6-4c7b-a5de-5d00d1eb19f4" providerId="ADAL" clId="{CDFD69FA-F0A1-4BA3-98CE-AB21FCB46FA5}" dt="2024-05-19T17:14:46.767" v="139" actId="1076"/>
          <ac:spMkLst>
            <pc:docMk/>
            <pc:sldMk cId="0" sldId="269"/>
            <ac:spMk id="14339" creationId="{2A2D9BFB-9FD8-FF09-59CF-01DAEE876B47}"/>
          </ac:spMkLst>
        </pc:spChg>
        <pc:picChg chg="mod">
          <ac:chgData name="Sandra Radulovski" userId="0ebd48d3-58f6-4c7b-a5de-5d00d1eb19f4" providerId="ADAL" clId="{CDFD69FA-F0A1-4BA3-98CE-AB21FCB46FA5}" dt="2024-05-19T17:14:39.791" v="135" actId="2711"/>
          <ac:picMkLst>
            <pc:docMk/>
            <pc:sldMk cId="0" sldId="269"/>
            <ac:picMk id="19458" creationId="{AB794D19-073F-BB4A-17E1-C94D9F9B729D}"/>
          </ac:picMkLst>
        </pc:picChg>
      </pc:sldChg>
      <pc:sldChg chg="modSp mod modTransition modAnim">
        <pc:chgData name="Sandra Radulovski" userId="0ebd48d3-58f6-4c7b-a5de-5d00d1eb19f4" providerId="ADAL" clId="{CDFD69FA-F0A1-4BA3-98CE-AB21FCB46FA5}" dt="2024-05-19T17:16:22.153" v="165" actId="207"/>
        <pc:sldMkLst>
          <pc:docMk/>
          <pc:sldMk cId="0" sldId="270"/>
        </pc:sldMkLst>
        <pc:spChg chg="mod">
          <ac:chgData name="Sandra Radulovski" userId="0ebd48d3-58f6-4c7b-a5de-5d00d1eb19f4" providerId="ADAL" clId="{CDFD69FA-F0A1-4BA3-98CE-AB21FCB46FA5}" dt="2024-05-19T17:15:51.953" v="157" actId="1076"/>
          <ac:spMkLst>
            <pc:docMk/>
            <pc:sldMk cId="0" sldId="270"/>
            <ac:spMk id="2" creationId="{B002B4D6-1A19-BC30-6DE2-13051F6971A0}"/>
          </ac:spMkLst>
        </pc:spChg>
        <pc:spChg chg="mod">
          <ac:chgData name="Sandra Radulovski" userId="0ebd48d3-58f6-4c7b-a5de-5d00d1eb19f4" providerId="ADAL" clId="{CDFD69FA-F0A1-4BA3-98CE-AB21FCB46FA5}" dt="2024-05-19T17:16:22.153" v="165" actId="207"/>
          <ac:spMkLst>
            <pc:docMk/>
            <pc:sldMk cId="0" sldId="270"/>
            <ac:spMk id="10243" creationId="{952C2263-F1A2-5C20-8AD6-258AE3491ECE}"/>
          </ac:spMkLst>
        </pc:spChg>
        <pc:spChg chg="mod">
          <ac:chgData name="Sandra Radulovski" userId="0ebd48d3-58f6-4c7b-a5de-5d00d1eb19f4" providerId="ADAL" clId="{CDFD69FA-F0A1-4BA3-98CE-AB21FCB46FA5}" dt="2024-05-19T17:15:03.225" v="143" actId="2711"/>
          <ac:spMkLst>
            <pc:docMk/>
            <pc:sldMk cId="0" sldId="270"/>
            <ac:spMk id="15362" creationId="{A494B3E8-CA4C-E450-179A-5568F050E6A8}"/>
          </ac:spMkLst>
        </pc:spChg>
        <pc:picChg chg="mod">
          <ac:chgData name="Sandra Radulovski" userId="0ebd48d3-58f6-4c7b-a5de-5d00d1eb19f4" providerId="ADAL" clId="{CDFD69FA-F0A1-4BA3-98CE-AB21FCB46FA5}" dt="2024-05-19T17:15:46.673" v="156" actId="1076"/>
          <ac:picMkLst>
            <pc:docMk/>
            <pc:sldMk cId="0" sldId="270"/>
            <ac:picMk id="15365" creationId="{7E5BB9CB-D396-EC29-BB6D-3761800A5089}"/>
          </ac:picMkLst>
        </pc:picChg>
      </pc:sldChg>
      <pc:sldChg chg="modSp mod modTransition">
        <pc:chgData name="Sandra Radulovski" userId="0ebd48d3-58f6-4c7b-a5de-5d00d1eb19f4" providerId="ADAL" clId="{CDFD69FA-F0A1-4BA3-98CE-AB21FCB46FA5}" dt="2024-05-19T17:16:16.029" v="164" actId="1076"/>
        <pc:sldMkLst>
          <pc:docMk/>
          <pc:sldMk cId="0" sldId="271"/>
        </pc:sldMkLst>
        <pc:spChg chg="mod">
          <ac:chgData name="Sandra Radulovski" userId="0ebd48d3-58f6-4c7b-a5de-5d00d1eb19f4" providerId="ADAL" clId="{CDFD69FA-F0A1-4BA3-98CE-AB21FCB46FA5}" dt="2024-05-19T17:16:12.714" v="163" actId="14100"/>
          <ac:spMkLst>
            <pc:docMk/>
            <pc:sldMk cId="0" sldId="271"/>
            <ac:spMk id="10243" creationId="{DB1BDA03-7AB0-6AAC-657B-12EDF3BAAA5E}"/>
          </ac:spMkLst>
        </pc:spChg>
        <pc:spChg chg="mod">
          <ac:chgData name="Sandra Radulovski" userId="0ebd48d3-58f6-4c7b-a5de-5d00d1eb19f4" providerId="ADAL" clId="{CDFD69FA-F0A1-4BA3-98CE-AB21FCB46FA5}" dt="2024-05-19T17:15:59.714" v="158" actId="2711"/>
          <ac:spMkLst>
            <pc:docMk/>
            <pc:sldMk cId="0" sldId="271"/>
            <ac:spMk id="16386" creationId="{9C10DB5C-3599-56EE-E1B8-DF4DA4CAF280}"/>
          </ac:spMkLst>
        </pc:spChg>
        <pc:spChg chg="mod">
          <ac:chgData name="Sandra Radulovski" userId="0ebd48d3-58f6-4c7b-a5de-5d00d1eb19f4" providerId="ADAL" clId="{CDFD69FA-F0A1-4BA3-98CE-AB21FCB46FA5}" dt="2024-05-19T17:16:16.029" v="164" actId="1076"/>
          <ac:spMkLst>
            <pc:docMk/>
            <pc:sldMk cId="0" sldId="271"/>
            <ac:spMk id="16387" creationId="{10843633-F239-7661-3815-FEAA3462FBBF}"/>
          </ac:spMkLst>
        </pc:spChg>
      </pc:sldChg>
      <pc:sldChg chg="addSp modSp mod modTransition">
        <pc:chgData name="Sandra Radulovski" userId="0ebd48d3-58f6-4c7b-a5de-5d00d1eb19f4" providerId="ADAL" clId="{CDFD69FA-F0A1-4BA3-98CE-AB21FCB46FA5}" dt="2024-05-19T17:18:34.501" v="184" actId="1076"/>
        <pc:sldMkLst>
          <pc:docMk/>
          <pc:sldMk cId="0" sldId="272"/>
        </pc:sldMkLst>
        <pc:spChg chg="add mod">
          <ac:chgData name="Sandra Radulovski" userId="0ebd48d3-58f6-4c7b-a5de-5d00d1eb19f4" providerId="ADAL" clId="{CDFD69FA-F0A1-4BA3-98CE-AB21FCB46FA5}" dt="2024-05-19T17:18:06.747" v="182" actId="1076"/>
          <ac:spMkLst>
            <pc:docMk/>
            <pc:sldMk cId="0" sldId="272"/>
            <ac:spMk id="5" creationId="{B71EF68A-4E7D-48F8-AE5B-4B8B2E104AF4}"/>
          </ac:spMkLst>
        </pc:spChg>
        <pc:spChg chg="mod">
          <ac:chgData name="Sandra Radulovski" userId="0ebd48d3-58f6-4c7b-a5de-5d00d1eb19f4" providerId="ADAL" clId="{CDFD69FA-F0A1-4BA3-98CE-AB21FCB46FA5}" dt="2024-05-19T17:18:03.880" v="181" actId="1076"/>
          <ac:spMkLst>
            <pc:docMk/>
            <pc:sldMk cId="0" sldId="272"/>
            <ac:spMk id="10243" creationId="{97BEE5F9-CFD7-DD28-3A52-483AD9DB2241}"/>
          </ac:spMkLst>
        </pc:spChg>
        <pc:spChg chg="mod">
          <ac:chgData name="Sandra Radulovski" userId="0ebd48d3-58f6-4c7b-a5de-5d00d1eb19f4" providerId="ADAL" clId="{CDFD69FA-F0A1-4BA3-98CE-AB21FCB46FA5}" dt="2024-05-19T17:08:33.330" v="4"/>
          <ac:spMkLst>
            <pc:docMk/>
            <pc:sldMk cId="0" sldId="272"/>
            <ac:spMk id="17410" creationId="{D77DE746-0B80-0E34-E8DD-2A5F1F263E59}"/>
          </ac:spMkLst>
        </pc:spChg>
        <pc:spChg chg="mod">
          <ac:chgData name="Sandra Radulovski" userId="0ebd48d3-58f6-4c7b-a5de-5d00d1eb19f4" providerId="ADAL" clId="{CDFD69FA-F0A1-4BA3-98CE-AB21FCB46FA5}" dt="2024-05-19T17:16:49.013" v="173" actId="1076"/>
          <ac:spMkLst>
            <pc:docMk/>
            <pc:sldMk cId="0" sldId="272"/>
            <ac:spMk id="17411" creationId="{BFB07D81-16CA-A9CC-25A6-1102E3D400D1}"/>
          </ac:spMkLst>
        </pc:spChg>
        <pc:graphicFrameChg chg="add mod">
          <ac:chgData name="Sandra Radulovski" userId="0ebd48d3-58f6-4c7b-a5de-5d00d1eb19f4" providerId="ADAL" clId="{CDFD69FA-F0A1-4BA3-98CE-AB21FCB46FA5}" dt="2024-05-19T17:18:34.501" v="184" actId="1076"/>
          <ac:graphicFrameMkLst>
            <pc:docMk/>
            <pc:sldMk cId="0" sldId="272"/>
            <ac:graphicFrameMk id="2" creationId="{79685A56-60F6-4580-8F3E-5F7E0BCE77DA}"/>
          </ac:graphicFrameMkLst>
        </pc:graphicFrameChg>
      </pc:sldChg>
      <pc:sldChg chg="addSp delSp modSp new mod">
        <pc:chgData name="Sandra Radulovski" userId="0ebd48d3-58f6-4c7b-a5de-5d00d1eb19f4" providerId="ADAL" clId="{CDFD69FA-F0A1-4BA3-98CE-AB21FCB46FA5}" dt="2024-05-19T17:21:16.425" v="231" actId="14100"/>
        <pc:sldMkLst>
          <pc:docMk/>
          <pc:sldMk cId="3954142594" sldId="273"/>
        </pc:sldMkLst>
        <pc:spChg chg="mod">
          <ac:chgData name="Sandra Radulovski" userId="0ebd48d3-58f6-4c7b-a5de-5d00d1eb19f4" providerId="ADAL" clId="{CDFD69FA-F0A1-4BA3-98CE-AB21FCB46FA5}" dt="2024-05-19T17:21:16.425" v="231" actId="14100"/>
          <ac:spMkLst>
            <pc:docMk/>
            <pc:sldMk cId="3954142594" sldId="273"/>
            <ac:spMk id="2" creationId="{C4385EB3-7D61-4DDF-9158-1FBA3C3BBDF5}"/>
          </ac:spMkLst>
        </pc:spChg>
        <pc:spChg chg="del">
          <ac:chgData name="Sandra Radulovski" userId="0ebd48d3-58f6-4c7b-a5de-5d00d1eb19f4" providerId="ADAL" clId="{CDFD69FA-F0A1-4BA3-98CE-AB21FCB46FA5}" dt="2024-05-19T17:18:41.585" v="185" actId="478"/>
          <ac:spMkLst>
            <pc:docMk/>
            <pc:sldMk cId="3954142594" sldId="273"/>
            <ac:spMk id="3" creationId="{F20E3740-486E-4EA9-8657-CF2C14F6B7ED}"/>
          </ac:spMkLst>
        </pc:spChg>
        <pc:spChg chg="add del mod">
          <ac:chgData name="Sandra Radulovski" userId="0ebd48d3-58f6-4c7b-a5de-5d00d1eb19f4" providerId="ADAL" clId="{CDFD69FA-F0A1-4BA3-98CE-AB21FCB46FA5}" dt="2024-05-19T17:20:35.902" v="227" actId="22"/>
          <ac:spMkLst>
            <pc:docMk/>
            <pc:sldMk cId="3954142594" sldId="273"/>
            <ac:spMk id="8" creationId="{EA66EB68-6226-46FE-A5A3-D3AFEEC0F99D}"/>
          </ac:spMkLst>
        </pc:spChg>
        <pc:picChg chg="add mod">
          <ac:chgData name="Sandra Radulovski" userId="0ebd48d3-58f6-4c7b-a5de-5d00d1eb19f4" providerId="ADAL" clId="{CDFD69FA-F0A1-4BA3-98CE-AB21FCB46FA5}" dt="2024-05-19T17:21:04.493" v="229" actId="1076"/>
          <ac:picMkLst>
            <pc:docMk/>
            <pc:sldMk cId="3954142594" sldId="273"/>
            <ac:picMk id="6" creationId="{EEBACD62-6C5F-4607-975C-437F4B998D57}"/>
          </ac:picMkLst>
        </pc:picChg>
      </pc:sldChg>
      <pc:sldMasterChg chg="modTransition modSldLayout">
        <pc:chgData name="Sandra Radulovski" userId="0ebd48d3-58f6-4c7b-a5de-5d00d1eb19f4" providerId="ADAL" clId="{CDFD69FA-F0A1-4BA3-98CE-AB21FCB46FA5}" dt="2024-05-19T17:08:26.710" v="3"/>
        <pc:sldMasterMkLst>
          <pc:docMk/>
          <pc:sldMasterMk cId="0" sldId="2147483648"/>
        </pc:sldMasterMkLst>
        <pc:sldLayoutChg chg="modTransition">
          <pc:chgData name="Sandra Radulovski" userId="0ebd48d3-58f6-4c7b-a5de-5d00d1eb19f4" providerId="ADAL" clId="{CDFD69FA-F0A1-4BA3-98CE-AB21FCB46FA5}" dt="2024-05-19T17:08:26.710" v="3"/>
          <pc:sldLayoutMkLst>
            <pc:docMk/>
            <pc:sldMasterMk cId="0" sldId="2147483648"/>
            <pc:sldLayoutMk cId="2068328805" sldId="2147483649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26.710" v="3"/>
          <pc:sldLayoutMkLst>
            <pc:docMk/>
            <pc:sldMasterMk cId="0" sldId="2147483648"/>
            <pc:sldLayoutMk cId="3570189014" sldId="2147483650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26.710" v="3"/>
          <pc:sldLayoutMkLst>
            <pc:docMk/>
            <pc:sldMasterMk cId="0" sldId="2147483648"/>
            <pc:sldLayoutMk cId="926458547" sldId="2147483651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26.710" v="3"/>
          <pc:sldLayoutMkLst>
            <pc:docMk/>
            <pc:sldMasterMk cId="0" sldId="2147483648"/>
            <pc:sldLayoutMk cId="1582024291" sldId="2147483652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26.710" v="3"/>
          <pc:sldLayoutMkLst>
            <pc:docMk/>
            <pc:sldMasterMk cId="0" sldId="2147483648"/>
            <pc:sldLayoutMk cId="3995934011" sldId="2147483653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26.710" v="3"/>
          <pc:sldLayoutMkLst>
            <pc:docMk/>
            <pc:sldMasterMk cId="0" sldId="2147483648"/>
            <pc:sldLayoutMk cId="2237697667" sldId="2147483654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26.710" v="3"/>
          <pc:sldLayoutMkLst>
            <pc:docMk/>
            <pc:sldMasterMk cId="0" sldId="2147483648"/>
            <pc:sldLayoutMk cId="913393781" sldId="2147483655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26.710" v="3"/>
          <pc:sldLayoutMkLst>
            <pc:docMk/>
            <pc:sldMasterMk cId="0" sldId="2147483648"/>
            <pc:sldLayoutMk cId="2043562737" sldId="2147483656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26.710" v="3"/>
          <pc:sldLayoutMkLst>
            <pc:docMk/>
            <pc:sldMasterMk cId="0" sldId="2147483648"/>
            <pc:sldLayoutMk cId="2181924298" sldId="2147483657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26.710" v="3"/>
          <pc:sldLayoutMkLst>
            <pc:docMk/>
            <pc:sldMasterMk cId="0" sldId="2147483648"/>
            <pc:sldLayoutMk cId="284364919" sldId="2147483658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26.710" v="3"/>
          <pc:sldLayoutMkLst>
            <pc:docMk/>
            <pc:sldMasterMk cId="0" sldId="2147483648"/>
            <pc:sldLayoutMk cId="1393913029" sldId="2147483659"/>
          </pc:sldLayoutMkLst>
        </pc:sldLayoutChg>
      </pc:sldMasterChg>
      <pc:sldMasterChg chg="modTransition setBg modSldLayout">
        <pc:chgData name="Sandra Radulovski" userId="0ebd48d3-58f6-4c7b-a5de-5d00d1eb19f4" providerId="ADAL" clId="{CDFD69FA-F0A1-4BA3-98CE-AB21FCB46FA5}" dt="2024-05-19T17:08:37.407" v="21"/>
        <pc:sldMasterMkLst>
          <pc:docMk/>
          <pc:sldMasterMk cId="2310809329" sldId="2147483660"/>
        </pc:sldMasterMkLst>
        <pc:sldLayoutChg chg="modTransition setBg">
          <pc:chgData name="Sandra Radulovski" userId="0ebd48d3-58f6-4c7b-a5de-5d00d1eb19f4" providerId="ADAL" clId="{CDFD69FA-F0A1-4BA3-98CE-AB21FCB46FA5}" dt="2024-05-19T17:08:37.407" v="21"/>
          <pc:sldLayoutMkLst>
            <pc:docMk/>
            <pc:sldMasterMk cId="2310809329" sldId="2147483660"/>
            <pc:sldLayoutMk cId="2817714637" sldId="2147483661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33.330" v="4"/>
          <pc:sldLayoutMkLst>
            <pc:docMk/>
            <pc:sldMasterMk cId="2310809329" sldId="2147483660"/>
            <pc:sldLayoutMk cId="1853754937" sldId="2147483662"/>
          </pc:sldLayoutMkLst>
        </pc:sldLayoutChg>
        <pc:sldLayoutChg chg="setBg">
          <pc:chgData name="Sandra Radulovski" userId="0ebd48d3-58f6-4c7b-a5de-5d00d1eb19f4" providerId="ADAL" clId="{CDFD69FA-F0A1-4BA3-98CE-AB21FCB46FA5}" dt="2024-05-19T17:08:37.407" v="21"/>
          <pc:sldLayoutMkLst>
            <pc:docMk/>
            <pc:sldMasterMk cId="2310809329" sldId="2147483660"/>
            <pc:sldLayoutMk cId="3374843720" sldId="2147483663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33.330" v="4"/>
          <pc:sldLayoutMkLst>
            <pc:docMk/>
            <pc:sldMasterMk cId="2310809329" sldId="2147483660"/>
            <pc:sldLayoutMk cId="498733028" sldId="2147483664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33.330" v="4"/>
          <pc:sldLayoutMkLst>
            <pc:docMk/>
            <pc:sldMasterMk cId="2310809329" sldId="2147483660"/>
            <pc:sldLayoutMk cId="2664430301" sldId="2147483665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33.330" v="4"/>
          <pc:sldLayoutMkLst>
            <pc:docMk/>
            <pc:sldMasterMk cId="2310809329" sldId="2147483660"/>
            <pc:sldLayoutMk cId="2661419685" sldId="2147483666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33.330" v="4"/>
          <pc:sldLayoutMkLst>
            <pc:docMk/>
            <pc:sldMasterMk cId="2310809329" sldId="2147483660"/>
            <pc:sldLayoutMk cId="2024476228" sldId="2147483667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33.330" v="4"/>
          <pc:sldLayoutMkLst>
            <pc:docMk/>
            <pc:sldMasterMk cId="2310809329" sldId="2147483660"/>
            <pc:sldLayoutMk cId="1679171607" sldId="2147483668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33.330" v="4"/>
          <pc:sldLayoutMkLst>
            <pc:docMk/>
            <pc:sldMasterMk cId="2310809329" sldId="2147483660"/>
            <pc:sldLayoutMk cId="1188750974" sldId="2147483669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33.330" v="4"/>
          <pc:sldLayoutMkLst>
            <pc:docMk/>
            <pc:sldMasterMk cId="2310809329" sldId="2147483660"/>
            <pc:sldLayoutMk cId="4289396096" sldId="2147483670"/>
          </pc:sldLayoutMkLst>
        </pc:sldLayoutChg>
        <pc:sldLayoutChg chg="modTransition">
          <pc:chgData name="Sandra Radulovski" userId="0ebd48d3-58f6-4c7b-a5de-5d00d1eb19f4" providerId="ADAL" clId="{CDFD69FA-F0A1-4BA3-98CE-AB21FCB46FA5}" dt="2024-05-19T17:08:33.330" v="4"/>
          <pc:sldLayoutMkLst>
            <pc:docMk/>
            <pc:sldMasterMk cId="2310809329" sldId="2147483660"/>
            <pc:sldLayoutMk cId="3920994326" sldId="2147483671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4987D4C-63FB-1C72-3735-1469CB5B73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7AF962-323F-DE5C-629C-36A0CB1BC4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747320F-D5E9-49BC-AF83-76021BE0EFF9}" type="datetime1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BF7E4E5B-D9B1-1B91-6BC9-094C11D4747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E51537F-AD23-FE3A-55F8-E7B273EC0FF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A5F012-AECC-4789-B65C-D350C0B99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29BC4F3-481F-7B19-1328-B601A3A207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CEDADB1-B671-26F2-080C-37E48AEF36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9254E2-EF65-40A2-8659-7CE54BCF094A}" type="datetime1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E1686764-C005-3766-F227-F0AB6C17B10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A6D698D-A36A-D4CC-A2EE-9086995E418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353467E-7F79-9D30-DF0F-D19EA33563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AA929E6-6A15-B5A1-0ADD-79A8D615FA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618107-937F-4CBD-89D1-ED8366AFD9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78971D5-E484-CBC9-6D46-8575D4177B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D674222-0C52-76AD-4BE3-BB15FD7EE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F27FDE1-C142-FEE6-53F2-7C160F3515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E0A335F-F1F5-324A-3A8E-5DB233FC90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2A22976-BF5E-40BC-99A6-38315466339E}" type="datetime1">
              <a:rPr lang="hr-HR" smtClean="0"/>
              <a:pPr>
                <a:defRPr/>
              </a:pPr>
              <a:t>20.5.2024.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BD7FEFC-1F7F-4AC7-BC85-998224857E0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771463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147D65-B835-4FB1-BFA8-394B83301349}" type="datetime1">
              <a:rPr lang="hr-HR" smtClean="0"/>
              <a:pPr>
                <a:defRPr/>
              </a:pPr>
              <a:t>20.5.2024.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4CB1-D50A-4084-B2A2-FBD986F6BF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39609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9D73C-608C-4667-A3C4-8680054EE818}" type="datetime1">
              <a:rPr lang="hr-HR" smtClean="0"/>
              <a:pPr>
                <a:defRPr/>
              </a:pPr>
              <a:t>20.5.2024.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0B7D-26C6-4576-A848-2AD2D66D4D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99432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84872-C991-4FBD-85F8-3C5074A91916}" type="datetime1">
              <a:rPr lang="hr-HR" smtClean="0"/>
              <a:pPr>
                <a:defRPr/>
              </a:pPr>
              <a:t>20.5.2024.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2311-BA52-468C-94B5-527A5C5FCDD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75493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DF31AF3-1574-4ACA-AA01-1BD75E4B344C}" type="datetime1">
              <a:rPr lang="hr-HR" smtClean="0"/>
              <a:pPr>
                <a:defRPr/>
              </a:pPr>
              <a:t>20.5.2024.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99A0C45-E466-46B9-A188-46EF57C09CB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48437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2BFCEC-FBAD-443C-AD6F-617B63269270}" type="datetime1">
              <a:rPr lang="hr-HR" smtClean="0"/>
              <a:pPr>
                <a:defRPr/>
              </a:pPr>
              <a:t>20.5.2024.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B996-BA88-4B29-84EC-21B4DEC77A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733028"/>
      </p:ext>
    </p:extLst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3B0D17-747A-4047-BA2E-B1E59F733594}" type="datetime1">
              <a:rPr lang="hr-HR" smtClean="0"/>
              <a:pPr>
                <a:defRPr/>
              </a:pPr>
              <a:t>20.5.2024.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BA7F-1073-45D6-8A84-ADCB4C6F22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430301"/>
      </p:ext>
    </p:extLst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C49394-56A2-454F-A103-5E520DAEE747}" type="datetime1">
              <a:rPr lang="hr-HR" smtClean="0"/>
              <a:pPr>
                <a:defRPr/>
              </a:pPr>
              <a:t>20.5.2024.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1370-A965-44FA-A8B0-0A67B83B89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41968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31A2C-1A62-480A-91A8-E7717F9C8B68}" type="datetime1">
              <a:rPr lang="hr-HR" smtClean="0"/>
              <a:pPr>
                <a:defRPr/>
              </a:pPr>
              <a:t>20.5.2024.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E38A-EEEC-4BAA-91D9-AC9B0A2B693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47622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>
              <a:defRPr/>
            </a:pPr>
            <a:fld id="{F32AE200-C1D7-4418-8455-4A0FB61396E1}" type="datetime1">
              <a:rPr lang="hr-HR" smtClean="0"/>
              <a:pPr>
                <a:defRPr/>
              </a:pPr>
              <a:t>20.5.2024.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5D3FB304-7938-4142-A970-D4A6C9BD65A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9171607"/>
      </p:ext>
    </p:extLst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>
              <a:defRPr/>
            </a:pPr>
            <a:fld id="{BA41E939-1DCB-4378-A35F-5E46B5471C2A}" type="datetime1">
              <a:rPr lang="hr-HR" smtClean="0"/>
              <a:pPr>
                <a:defRPr/>
              </a:pPr>
              <a:t>20.5.2024.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4729A01B-6E81-46E3-97D5-965A52950E6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875097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CDF31AF3-1574-4ACA-AA01-1BD75E4B344C}" type="datetime1">
              <a:rPr lang="hr-HR" smtClean="0"/>
              <a:pPr>
                <a:defRPr/>
              </a:pPr>
              <a:t>20.5.2024.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ime i prezime predavača: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9A0C45-E466-46B9-A188-46EF57C09CB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080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orms.office.com/e/76jHAHqdu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5BC7DC5-0170-4A0D-8788-BBDCD7547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060848"/>
            <a:ext cx="5616922" cy="86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hr-HR" sz="3600" b="1" kern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Zapis podataka u računalu</a:t>
            </a:r>
            <a:endParaRPr lang="hr-HR" sz="3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41554EE-EDEF-4E02-9D28-B8CFEDAA7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32" y="3284984"/>
            <a:ext cx="2129135" cy="326268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>
            <a:extLst>
              <a:ext uri="{FF2B5EF4-FFF2-40B4-BE49-F238E27FC236}">
                <a16:creationId xmlns:a16="http://schemas.microsoft.com/office/drawing/2014/main" id="{19C33FB7-8BD0-B806-D7AC-A012445C1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840179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Zapis metodom dvojnog komplementa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437C9AF-A16C-58C3-5B01-2A64E2684C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Zapis pomoću 8 bitova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Najveći pozitivan broj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01111111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najmanji negativan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10000000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Pomoću 8 bitova možemo prikazati brojeve </a:t>
            </a:r>
          </a:p>
          <a:p>
            <a:pPr marL="457200" lvl="1" indent="0" eaLnBrk="1" hangingPunct="1">
              <a:buNone/>
            </a:pP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u intervalu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[-128, 127]</a:t>
            </a:r>
          </a:p>
          <a:p>
            <a:pPr lvl="1" eaLnBrk="1" hangingPunct="1"/>
            <a:endParaRPr lang="hr-HR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6" name="Rezervirano mjesto broja slajda 5">
            <a:extLst>
              <a:ext uri="{FF2B5EF4-FFF2-40B4-BE49-F238E27FC236}">
                <a16:creationId xmlns:a16="http://schemas.microsoft.com/office/drawing/2014/main" id="{9E344DB9-457E-E09D-2768-460A5D9E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5D0E54-FBB8-4391-A6A1-176D1D575DF6}" type="slidenum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10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33571681-81E0-D72B-6A5E-C9E2F8F63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51797" r="44937" b="39000"/>
          <a:stretch>
            <a:fillRect/>
          </a:stretch>
        </p:blipFill>
        <p:spPr bwMode="auto">
          <a:xfrm>
            <a:off x="1331913" y="4437063"/>
            <a:ext cx="63563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C2BD4A0E-4B8C-CFC6-33F5-C5AA160FD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8720" y="824442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Zapis decimalnih brojeva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8C7C2E0-096D-B7A3-994A-324EB397DD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2664321"/>
          </a:xfrm>
        </p:spPr>
        <p:txBody>
          <a:bodyPr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tehnika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fiksne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decimalne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točke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tehnika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klizne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decimalne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točke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Svaki broj možemo zapisati tako da ima samo jednu cjelobrojnu znamenku iza koje slijedi decimalni dio i potencija (eksponent).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0" name="Rezervirano mjesto broja slajda 5">
            <a:extLst>
              <a:ext uri="{FF2B5EF4-FFF2-40B4-BE49-F238E27FC236}">
                <a16:creationId xmlns:a16="http://schemas.microsoft.com/office/drawing/2014/main" id="{D8B95261-AB65-FA91-2E8E-ADBBD274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75D5C2-A813-40A6-AFB7-361CD42BD62E}" type="slidenum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11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>
            <a:extLst>
              <a:ext uri="{FF2B5EF4-FFF2-40B4-BE49-F238E27FC236}">
                <a16:creationId xmlns:a16="http://schemas.microsoft.com/office/drawing/2014/main" id="{52E14F58-D703-9200-5391-E74055D8E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712" y="1066800"/>
            <a:ext cx="6431592" cy="5619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Zapis decimalnih brojeva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2531F5A-8866-FCA2-8DA9-A085DBC74A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374" y="1611302"/>
            <a:ext cx="5544294" cy="1079500"/>
          </a:xfrm>
        </p:spPr>
        <p:txBody>
          <a:bodyPr>
            <a:normAutofit/>
          </a:bodyPr>
          <a:lstStyle/>
          <a:p>
            <a:pPr marL="457200" lvl="1" indent="0" eaLnBrk="1" hangingPunct="1">
              <a:buNone/>
            </a:pPr>
            <a:endParaRPr lang="hr-H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Svaki broj ima mantisu i eksponent </a:t>
            </a:r>
          </a:p>
        </p:txBody>
      </p:sp>
      <p:sp>
        <p:nvSpPr>
          <p:cNvPr id="13314" name="Rezervirano mjesto broja slajda 5">
            <a:extLst>
              <a:ext uri="{FF2B5EF4-FFF2-40B4-BE49-F238E27FC236}">
                <a16:creationId xmlns:a16="http://schemas.microsoft.com/office/drawing/2014/main" id="{4181F129-0B52-9AE5-DC64-F530C7B9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4417D7-B78B-4EEF-8784-528A96828A25}" type="slidenum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12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02906291-0461-EBAE-F0D0-25381429E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5" t="43922" r="32762" b="25563"/>
          <a:stretch>
            <a:fillRect/>
          </a:stretch>
        </p:blipFill>
        <p:spPr bwMode="auto">
          <a:xfrm>
            <a:off x="1619249" y="2708275"/>
            <a:ext cx="625847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2A2D9BFB-9FD8-FF09-59CF-01DAEE876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501650"/>
            <a:ext cx="4402832" cy="5619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IEEE 754</a:t>
            </a:r>
            <a:endParaRPr lang="hr-H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68860F3-AFD3-7AC6-3BA8-C4D28BA612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Najkorišteniji standard za zapis decimalnih brojeva je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IEEE 754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bita za prikaz broja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zapisu broja razlikujemo tri dijela: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predznak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karakteristiku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mantisu bez vodeće jedinice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eaLnBrk="1" hangingPunct="1">
              <a:buFontTx/>
              <a:buNone/>
            </a:pP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38" name="Rezervirano mjesto broja slajda 5">
            <a:extLst>
              <a:ext uri="{FF2B5EF4-FFF2-40B4-BE49-F238E27FC236}">
                <a16:creationId xmlns:a16="http://schemas.microsoft.com/office/drawing/2014/main" id="{1021BE5B-724C-B5D6-4B64-29F7D999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45239" y="6410464"/>
            <a:ext cx="2114549" cy="3457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9AE211-A2DC-40BA-B935-A7826A3FADA0}" type="slidenum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13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AB794D19-073F-BB4A-17E1-C94D9F9B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1" t="56718" r="19479" b="28516"/>
          <a:stretch>
            <a:fillRect/>
          </a:stretch>
        </p:blipFill>
        <p:spPr bwMode="auto">
          <a:xfrm>
            <a:off x="900113" y="4508500"/>
            <a:ext cx="75596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002B4D6-1A19-BC30-6DE2-13051F697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4" y="337017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IEEE 754</a:t>
            </a:r>
            <a:endParaRPr lang="hr-H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52C2263-F1A2-5C20-8AD6-258AE3491E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5900"/>
            <a:ext cx="8229600" cy="4525963"/>
          </a:xfrm>
        </p:spPr>
        <p:txBody>
          <a:bodyPr>
            <a:noAutofit/>
          </a:bodyPr>
          <a:lstStyle/>
          <a:p>
            <a:pPr lvl="1" eaLnBrk="1" hangingPunct="1">
              <a:buFont typeface="Arial" pitchFamily="34" charset="0"/>
              <a:buChar char="•"/>
              <a:defRPr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Zapiši broj 11.25 u standardu </a:t>
            </a:r>
            <a:r>
              <a:rPr lang="hr-H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IEEE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754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11.25</a:t>
            </a:r>
            <a:r>
              <a:rPr lang="hr-HR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1011.01</a:t>
            </a:r>
            <a:r>
              <a:rPr lang="hr-HR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∙2</a:t>
            </a:r>
            <a:r>
              <a:rPr lang="hr-HR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1.01101</a:t>
            </a:r>
            <a:r>
              <a:rPr lang="hr-HR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∙2</a:t>
            </a:r>
            <a:r>
              <a:rPr lang="hr-HR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Predznak = 0 (pozitivan broj)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Binarni eksponent = 3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Karakteristika = 3 + 127 = 130 = 10000010</a:t>
            </a:r>
            <a:r>
              <a:rPr lang="hr-HR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Mantisa (cijela)			= 1.01101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Mantisa (bez vodeće jedinice)	   01101</a:t>
            </a:r>
          </a:p>
          <a:p>
            <a:pPr lvl="1" eaLnBrk="1" hangingPunct="1">
              <a:defRPr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Heksadekadski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41340000</a:t>
            </a:r>
            <a:r>
              <a:rPr lang="hr-HR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Rezervirano mjesto broja slajda 5">
            <a:extLst>
              <a:ext uri="{FF2B5EF4-FFF2-40B4-BE49-F238E27FC236}">
                <a16:creationId xmlns:a16="http://schemas.microsoft.com/office/drawing/2014/main" id="{A494B3E8-CA4C-E450-179A-5568F050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451D25-32EF-4780-9EDD-039F40A6FEC4}" type="slidenum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14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6">
            <a:extLst>
              <a:ext uri="{FF2B5EF4-FFF2-40B4-BE49-F238E27FC236}">
                <a16:creationId xmlns:a16="http://schemas.microsoft.com/office/drawing/2014/main" id="{7E5BB9CB-D396-EC29-BB6D-3761800A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t="64594" r="36636" b="29500"/>
          <a:stretch>
            <a:fillRect/>
          </a:stretch>
        </p:blipFill>
        <p:spPr bwMode="auto">
          <a:xfrm>
            <a:off x="1082675" y="4797152"/>
            <a:ext cx="74898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10843633-F239-7661-3815-FEAA3462F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650875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Nenumerički podatci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B1BDA03-7AB0-6AAC-657B-12EDF3BAA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350963"/>
            <a:ext cx="8229600" cy="5232399"/>
          </a:xfrm>
        </p:spPr>
        <p:txBody>
          <a:bodyPr>
            <a:no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Kôd</a:t>
            </a:r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dogovoreni skup simbola (0 i 1) kojim je prikazan pojedini znak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ASCII</a:t>
            </a:r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(American Standard </a:t>
            </a:r>
            <a:r>
              <a:rPr lang="hr-HR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hr-HR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Interchange</a:t>
            </a:r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eaLnBrk="1" hangingPunct="1"/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bita</a:t>
            </a:r>
          </a:p>
          <a:p>
            <a:pPr lvl="2" eaLnBrk="1" hangingPunct="1"/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altLang="en-US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=128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prošireni</a:t>
            </a:r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ASCII </a:t>
            </a:r>
          </a:p>
          <a:p>
            <a:pPr lvl="2" eaLnBrk="1" hangingPunct="1"/>
            <a:r>
              <a:rPr lang="hr-HR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bita</a:t>
            </a:r>
          </a:p>
          <a:p>
            <a:pPr lvl="2" eaLnBrk="1" hangingPunct="1"/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altLang="en-US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=256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Unicode</a:t>
            </a:r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 eaLnBrk="1" hangingPunct="1"/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bita</a:t>
            </a:r>
          </a:p>
          <a:p>
            <a:pPr marL="457200" lvl="1" indent="0" eaLnBrk="1" hangingPunct="1">
              <a:buNone/>
            </a:pPr>
            <a:endParaRPr lang="hr-H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1" indent="0" eaLnBrk="1" hangingPunct="1">
              <a:buNone/>
            </a:pPr>
            <a:r>
              <a:rPr lang="hr-HR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4F</a:t>
            </a:r>
            <a:r>
              <a:rPr lang="hr-HR" altLang="en-US" sz="20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hr-HR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01001111</a:t>
            </a:r>
            <a:r>
              <a:rPr lang="hr-HR" altLang="en-US" sz="20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 za slovo O (79</a:t>
            </a:r>
            <a:r>
              <a:rPr lang="hr-HR" alt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altLang="en-US" sz="20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Rezervirano mjesto broja slajda 5">
            <a:extLst>
              <a:ext uri="{FF2B5EF4-FFF2-40B4-BE49-F238E27FC236}">
                <a16:creationId xmlns:a16="http://schemas.microsoft.com/office/drawing/2014/main" id="{9C10DB5C-3599-56EE-E1B8-DF4DA4CA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57FBF7-BB45-4DF5-A684-2AA351D3796C}" type="slidenum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15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FD36EE4-F352-459E-8669-BC6D829CC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420888"/>
            <a:ext cx="4392488" cy="369655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BFB07D81-16CA-A9CC-25A6-1102E3D40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4330824" cy="5619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smo naučili?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7BEE5F9-CFD7-DD28-3A52-483AD9DB22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1110655"/>
            <a:ext cx="8229600" cy="3902521"/>
          </a:xfrm>
        </p:spPr>
        <p:txBody>
          <a:bodyPr>
            <a:noAutofit/>
          </a:bodyPr>
          <a:lstStyle/>
          <a:p>
            <a:pPr lvl="1" eaLnBrk="1" hangingPunct="1"/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možemo podijeliti podatke?</a:t>
            </a:r>
          </a:p>
          <a:p>
            <a:pPr lvl="1" eaLnBrk="1" hangingPunct="1"/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dijelimo brojeve? </a:t>
            </a:r>
          </a:p>
          <a:p>
            <a:pPr lvl="1" eaLnBrk="1" hangingPunct="1"/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Kojim tehnikama zapisujemo cijele brojeve?</a:t>
            </a:r>
          </a:p>
          <a:p>
            <a:pPr lvl="1" eaLnBrk="1" hangingPunct="1"/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Kojim se bitom prikazuje negativan broj?</a:t>
            </a:r>
          </a:p>
          <a:p>
            <a:pPr lvl="1" eaLnBrk="1" hangingPunct="1"/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 je najveći i najmanji broj koji možemo prikazati pomoću 8 bitova tehnikom predznaka i apsolutne vrijednosti?</a:t>
            </a:r>
          </a:p>
          <a:p>
            <a:pPr lvl="1" eaLnBrk="1" hangingPunct="1"/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 je najveći i najmanji broj koji možemo prikazati pomoću 8 bitova tehnikom dvojnog komplementa?</a:t>
            </a:r>
          </a:p>
          <a:p>
            <a:pPr lvl="1" eaLnBrk="1" hangingPunct="1"/>
            <a:r>
              <a:rPr lang="hr-HR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Opiši IEEE 754 standard. </a:t>
            </a:r>
          </a:p>
          <a:p>
            <a:pPr marL="457200" lvl="1" indent="0" eaLnBrk="1" hangingPunct="1">
              <a:buNone/>
            </a:pPr>
            <a:endParaRPr lang="hr-H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r-H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r-H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r-H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r-H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Rezervirano mjesto broja slajda 5">
            <a:extLst>
              <a:ext uri="{FF2B5EF4-FFF2-40B4-BE49-F238E27FC236}">
                <a16:creationId xmlns:a16="http://schemas.microsoft.com/office/drawing/2014/main" id="{D77DE746-0B80-0E34-E8DD-2A5F1F26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1F5446-491F-4DBE-BEEE-57DB3D9DCCD4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71EF68A-4E7D-48F8-AE5B-4B8B2E104AF4}"/>
              </a:ext>
            </a:extLst>
          </p:cNvPr>
          <p:cNvSpPr txBox="1"/>
          <p:nvPr/>
        </p:nvSpPr>
        <p:spPr>
          <a:xfrm>
            <a:off x="1016184" y="5094262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Zadaci za vježbu (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dvoklikom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otvori datoteku)</a:t>
            </a:r>
            <a:r>
              <a:rPr lang="hr-HR" dirty="0"/>
              <a:t>: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79685A56-60F6-4580-8F3E-5F7E0BCE77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649544"/>
              </p:ext>
            </p:extLst>
          </p:nvPr>
        </p:nvGraphicFramePr>
        <p:xfrm>
          <a:off x="1547664" y="592355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showAsIcon="1" r:id="rId3" imgW="914552" imgH="771636" progId="AcroExch.Document.DC">
                  <p:embed/>
                </p:oleObj>
              </mc:Choice>
              <mc:Fallback>
                <p:oleObj name="Acrobat Document" showAsIcon="1" r:id="rId3" imgW="914552" imgH="771636" progId="AcroExch.Document.DC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79685A56-60F6-4580-8F3E-5F7E0BCE77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592355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385EB3-7D61-4DDF-9158-1FBA3C3B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703" y="787027"/>
            <a:ext cx="5212593" cy="598343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Procijeni svoje znanje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178FDC0-6394-427E-9587-1E2C91D1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2311-BA52-468C-94B5-527A5C5FCDDE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EBACD62-6C5F-4607-975C-437F4B998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68" y="1507960"/>
            <a:ext cx="3842079" cy="384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4259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ECB35F7D-BF30-9B42-AB4C-F4461EE6D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3984" y="1194997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Zapis podataka u računalu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FDD093FD-FCEE-C8C3-AC37-4954D89D4D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616" y="2425453"/>
            <a:ext cx="7305650" cy="2007094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Podatke ćemo podijeliti u dvije skupine: </a:t>
            </a:r>
          </a:p>
          <a:p>
            <a:pPr eaLnBrk="1" hangingPunct="1"/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Numerički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podatci</a:t>
            </a:r>
          </a:p>
          <a:p>
            <a:pPr eaLnBrk="1" hangingPunct="1"/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Nenumerički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podatci</a:t>
            </a:r>
          </a:p>
          <a:p>
            <a:pPr eaLnBrk="1" hangingPunct="1"/>
            <a:endParaRPr lang="hr-HR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Rezervirano mjesto broja slajda 5">
            <a:extLst>
              <a:ext uri="{FF2B5EF4-FFF2-40B4-BE49-F238E27FC236}">
                <a16:creationId xmlns:a16="http://schemas.microsoft.com/office/drawing/2014/main" id="{C8037DD2-AFA5-B9DA-5A5C-88EBD662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B8939A-8138-40BB-A0B5-002B7F1E85E4}" type="slidenum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2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E293FA2B-5B82-1669-C106-6387D519F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8758" y="999193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Zapis podataka u računalu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3E0D501-1A2F-3A68-2A4C-4CBD965EB1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8758" y="2286003"/>
            <a:ext cx="7633742" cy="17910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Numeričke podatke nadalje ćemo podijeliti na:</a:t>
            </a:r>
          </a:p>
          <a:p>
            <a:pPr lvl="1" eaLnBrk="1" hangingPunct="1">
              <a:defRPr/>
            </a:pPr>
            <a:r>
              <a:rPr lang="hr-H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cjelobrojne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brojeve</a:t>
            </a:r>
          </a:p>
          <a:p>
            <a:pPr lvl="1" eaLnBrk="1" hangingPunct="1">
              <a:defRPr/>
            </a:pPr>
            <a:r>
              <a:rPr lang="hr-H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decimalne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brojeve</a:t>
            </a:r>
          </a:p>
          <a:p>
            <a:pPr marL="457200" lvl="1" indent="0" eaLnBrk="1" hangingPunct="1">
              <a:buNone/>
              <a:defRPr/>
            </a:pP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" name="Rezervirano mjesto broja slajda 5">
            <a:extLst>
              <a:ext uri="{FF2B5EF4-FFF2-40B4-BE49-F238E27FC236}">
                <a16:creationId xmlns:a16="http://schemas.microsoft.com/office/drawing/2014/main" id="{E8FD5BFE-7EB0-D856-9BA9-A969C308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73C471-8C97-4F6E-839A-A6E2119DA3E9}" type="slidenum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3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3BEE02C5-C45C-711E-2519-CFCE73113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008323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Zapis cijelih brojeva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DAE49C8-40A9-973D-CBF7-E4E5FA7A0E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4002" y="2276873"/>
            <a:ext cx="7633742" cy="2160240"/>
          </a:xfrm>
        </p:spPr>
        <p:txBody>
          <a:bodyPr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predznaka i apsolutne vrijednosti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dvojnog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komplementa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negativan predznak</a:t>
            </a: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broja prikazuje se znamenkom 1</a:t>
            </a:r>
          </a:p>
        </p:txBody>
      </p:sp>
      <p:sp>
        <p:nvSpPr>
          <p:cNvPr id="5122" name="Rezervirano mjesto broja slajda 5">
            <a:extLst>
              <a:ext uri="{FF2B5EF4-FFF2-40B4-BE49-F238E27FC236}">
                <a16:creationId xmlns:a16="http://schemas.microsoft.com/office/drawing/2014/main" id="{682BF187-A5B6-EFEE-0B28-8814217B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E59976-C995-4A6B-A74C-055ED61964D8}" type="slidenum">
              <a: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4</a:t>
            </a:fld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3F857611-2F45-0E98-1612-D575D3D16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2" y="578656"/>
            <a:ext cx="6480720" cy="1096684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Zapis pomoću predznaka </a:t>
            </a:r>
            <a:b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apsolutne vrijednosti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8D48BEC-EEDB-0158-86DC-290EA7BEF5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prvi bit - predznak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ostali bitovi - apsolutna vrijednost</a:t>
            </a:r>
          </a:p>
        </p:txBody>
      </p:sp>
      <p:sp>
        <p:nvSpPr>
          <p:cNvPr id="6146" name="Rezervirano mjesto broja slajda 5">
            <a:extLst>
              <a:ext uri="{FF2B5EF4-FFF2-40B4-BE49-F238E27FC236}">
                <a16:creationId xmlns:a16="http://schemas.microsoft.com/office/drawing/2014/main" id="{A5E9E11A-B412-793D-3FE0-4E787D85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B877AF-221A-4928-977E-44BA0082C5F9}" type="slidenum">
              <a: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5</a:t>
            </a:fld>
            <a:endParaRPr lang="en-US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2">
            <a:extLst>
              <a:ext uri="{FF2B5EF4-FFF2-40B4-BE49-F238E27FC236}">
                <a16:creationId xmlns:a16="http://schemas.microsoft.com/office/drawing/2014/main" id="{C6F4C479-41CA-629C-61BD-DC1731639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5" t="51305" r="48257" b="39343"/>
          <a:stretch>
            <a:fillRect/>
          </a:stretch>
        </p:blipFill>
        <p:spPr bwMode="auto">
          <a:xfrm>
            <a:off x="733425" y="3068638"/>
            <a:ext cx="70580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>
            <a:extLst>
              <a:ext uri="{FF2B5EF4-FFF2-40B4-BE49-F238E27FC236}">
                <a16:creationId xmlns:a16="http://schemas.microsoft.com/office/drawing/2014/main" id="{3F115286-CBF5-F57F-0C66-F7DE919F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9632" y="677504"/>
            <a:ext cx="5759177" cy="906970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Zapis pomoću predznaka </a:t>
            </a:r>
            <a:b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apsolutne vrijednosti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EC33D16-99FE-2EF3-4B6F-190B75EFE1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Zapiši broj 17 pomoću 8 bitova</a:t>
            </a:r>
          </a:p>
          <a:p>
            <a:pPr lvl="2" eaLnBrk="1" hangingPunct="1"/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17=10001</a:t>
            </a:r>
            <a:r>
              <a:rPr lang="hr-HR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2" eaLnBrk="1" hangingPunct="1"/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predznak 0 (broj je pozitivan)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hr-H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" name="Rezervirano mjesto broja slajda 5">
            <a:extLst>
              <a:ext uri="{FF2B5EF4-FFF2-40B4-BE49-F238E27FC236}">
                <a16:creationId xmlns:a16="http://schemas.microsoft.com/office/drawing/2014/main" id="{F5117268-CDA4-784E-001D-7D66A2E0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563CA4-21C0-4A0C-B7A4-11902E8F112A}" type="slidenum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6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4CFE960E-8409-9092-E8BB-9D8372561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45078" r="50000" b="49016"/>
          <a:stretch>
            <a:fillRect/>
          </a:stretch>
        </p:blipFill>
        <p:spPr bwMode="auto">
          <a:xfrm>
            <a:off x="2137817" y="4221088"/>
            <a:ext cx="60674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10D137B-9957-2DB2-62CE-984B44145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t="45078" r="75458" b="50000"/>
          <a:stretch>
            <a:fillRect/>
          </a:stretch>
        </p:blipFill>
        <p:spPr bwMode="auto">
          <a:xfrm>
            <a:off x="1101179" y="4221088"/>
            <a:ext cx="1036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>
            <a:extLst>
              <a:ext uri="{FF2B5EF4-FFF2-40B4-BE49-F238E27FC236}">
                <a16:creationId xmlns:a16="http://schemas.microsoft.com/office/drawing/2014/main" id="{FB86E3A0-A0B3-6386-1348-92D9AFDFA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856662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3200"/>
              <a:t>Zapis pomoću predznaka i apsolutne vrijednosti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7152EF2-C199-08C8-E244-6A7AA265D4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/>
              <a:t>Zapis pomoću 8 bitova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b="1"/>
              <a:t>Najveći pozitivan broj</a:t>
            </a:r>
            <a:r>
              <a:rPr lang="hr-HR" altLang="en-US"/>
              <a:t> </a:t>
            </a:r>
            <a:r>
              <a:rPr lang="hr-HR" altLang="en-US" b="1"/>
              <a:t>je</a:t>
            </a:r>
            <a:r>
              <a:rPr lang="hr-HR" altLang="en-US"/>
              <a:t> </a:t>
            </a:r>
            <a:r>
              <a:rPr lang="hr-HR" altLang="en-US" b="1"/>
              <a:t>01111111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 b="1"/>
              <a:t>Najmanji</a:t>
            </a:r>
            <a:r>
              <a:rPr lang="hr-HR" altLang="en-US"/>
              <a:t> </a:t>
            </a:r>
            <a:r>
              <a:rPr lang="hr-HR" altLang="en-US" b="1"/>
              <a:t>negativan</a:t>
            </a:r>
            <a:r>
              <a:rPr lang="hr-HR" altLang="en-US"/>
              <a:t> </a:t>
            </a:r>
            <a:r>
              <a:rPr lang="hr-HR" altLang="en-US" b="1"/>
              <a:t>broj</a:t>
            </a:r>
            <a:r>
              <a:rPr lang="hr-HR" altLang="en-US"/>
              <a:t> </a:t>
            </a:r>
            <a:r>
              <a:rPr lang="hr-HR" altLang="en-US" b="1"/>
              <a:t>je</a:t>
            </a:r>
            <a:r>
              <a:rPr lang="hr-HR" altLang="en-US"/>
              <a:t> </a:t>
            </a:r>
            <a:r>
              <a:rPr lang="hr-HR" altLang="en-US" b="1"/>
              <a:t>11111111</a:t>
            </a:r>
            <a:endParaRPr lang="hr-HR" altLang="en-US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/>
              <a:t>Pomoću 8 bitova možemo prikazati brojeve u intervalu </a:t>
            </a:r>
            <a:r>
              <a:rPr lang="hr-HR" altLang="en-US" b="1"/>
              <a:t>[-127, 127]</a:t>
            </a:r>
            <a:endParaRPr lang="hr-HR" altLang="en-US"/>
          </a:p>
        </p:txBody>
      </p:sp>
      <p:sp>
        <p:nvSpPr>
          <p:cNvPr id="8194" name="Rezervirano mjesto broja slajda 5">
            <a:extLst>
              <a:ext uri="{FF2B5EF4-FFF2-40B4-BE49-F238E27FC236}">
                <a16:creationId xmlns:a16="http://schemas.microsoft.com/office/drawing/2014/main" id="{790FBA49-7A18-5D98-C559-44B21010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E8B8B7-987B-4328-B0B3-0822A9CF0EE5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C9575AEA-E3BE-CF8E-3A10-ECCAAC0A1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37032" r="44383" b="51157"/>
          <a:stretch>
            <a:fillRect/>
          </a:stretch>
        </p:blipFill>
        <p:spPr bwMode="auto">
          <a:xfrm>
            <a:off x="900113" y="4149725"/>
            <a:ext cx="70564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52CCC955-E9A2-B9CF-1FC3-B38EC342F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3600"/>
              <a:t>Zapis metodom dvojnog komplementa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B8691BE-52B3-A892-B49E-C5A75FD618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/>
              <a:t>Pozitivne brojeve pretvorimo u binarni brojevni sustav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en-US"/>
              <a:t>Negativnom broju pronađemo dvojni komplement </a:t>
            </a:r>
          </a:p>
        </p:txBody>
      </p:sp>
      <p:sp>
        <p:nvSpPr>
          <p:cNvPr id="9218" name="Rezervirano mjesto broja slajda 5">
            <a:extLst>
              <a:ext uri="{FF2B5EF4-FFF2-40B4-BE49-F238E27FC236}">
                <a16:creationId xmlns:a16="http://schemas.microsoft.com/office/drawing/2014/main" id="{4F6CDE85-5147-F7C6-8031-FABD6C4E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8577AC-8339-4F7C-80D6-D809EC8D2219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>
            <a:extLst>
              <a:ext uri="{FF2B5EF4-FFF2-40B4-BE49-F238E27FC236}">
                <a16:creationId xmlns:a16="http://schemas.microsoft.com/office/drawing/2014/main" id="{09F834A7-C10D-4D54-7ADE-313775A18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3600"/>
              <a:t>Zapis metodom dvojnog komplementa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3E69CD1-CCE1-FFC0-228D-3E6C02CEF6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lvl="2" eaLnBrk="1" hangingPunct="1"/>
            <a:r>
              <a:rPr lang="hr-HR" altLang="en-US"/>
              <a:t> </a:t>
            </a:r>
            <a:r>
              <a:rPr lang="hr-HR" altLang="en-US" sz="2800"/>
              <a:t>Zapiši broj -15 pomoću 8 bitova.</a:t>
            </a:r>
          </a:p>
        </p:txBody>
      </p:sp>
      <p:sp>
        <p:nvSpPr>
          <p:cNvPr id="10242" name="Rezervirano mjesto broja slajda 5">
            <a:extLst>
              <a:ext uri="{FF2B5EF4-FFF2-40B4-BE49-F238E27FC236}">
                <a16:creationId xmlns:a16="http://schemas.microsoft.com/office/drawing/2014/main" id="{9F9DA642-167E-B37E-933F-69988CE2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06435D-9EB6-4D31-BEF0-C703E852E983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11A092F5-2A86-AD67-D96C-9E2ED678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50812" r="38850" b="39343"/>
          <a:stretch>
            <a:fillRect/>
          </a:stretch>
        </p:blipFill>
        <p:spPr bwMode="auto">
          <a:xfrm>
            <a:off x="1403350" y="2276475"/>
            <a:ext cx="54721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FEC09A3-5E04-C889-DC00-C311348EC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68530" r="38850" b="19656"/>
          <a:stretch>
            <a:fillRect/>
          </a:stretch>
        </p:blipFill>
        <p:spPr bwMode="auto">
          <a:xfrm>
            <a:off x="1403350" y="3789363"/>
            <a:ext cx="54721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6DA2374-C622-05A1-40A7-B46BC8DE2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60657" r="38850" b="30486"/>
          <a:stretch>
            <a:fillRect/>
          </a:stretch>
        </p:blipFill>
        <p:spPr bwMode="auto">
          <a:xfrm>
            <a:off x="1403350" y="2997200"/>
            <a:ext cx="54721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</Template>
  <TotalTime>131</TotalTime>
  <Words>464</Words>
  <Application>Microsoft Office PowerPoint</Application>
  <PresentationFormat>Prikaz na zaslonu (4:3)</PresentationFormat>
  <Paragraphs>101</Paragraphs>
  <Slides>17</Slides>
  <Notes>2</Notes>
  <HiddenSlides>0</HiddenSlides>
  <MMClips>0</MMClips>
  <ScaleCrop>false</ScaleCrop>
  <HeadingPairs>
    <vt:vector size="8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5" baseType="lpstr">
      <vt:lpstr>Arial</vt:lpstr>
      <vt:lpstr>Calibri</vt:lpstr>
      <vt:lpstr>Gill Sans MT</vt:lpstr>
      <vt:lpstr>Impact</vt:lpstr>
      <vt:lpstr>Times New Roman</vt:lpstr>
      <vt:lpstr>Wingdings</vt:lpstr>
      <vt:lpstr>Značka</vt:lpstr>
      <vt:lpstr>Acrobat Document</vt:lpstr>
      <vt:lpstr>PowerPoint prezentacija</vt:lpstr>
      <vt:lpstr>Zapis podataka u računalu</vt:lpstr>
      <vt:lpstr>Zapis podataka u računalu</vt:lpstr>
      <vt:lpstr>Zapis cijelih brojeva</vt:lpstr>
      <vt:lpstr>Zapis pomoću predznaka  i apsolutne vrijednosti</vt:lpstr>
      <vt:lpstr>Zapis pomoću predznaka  i apsolutne vrijednosti</vt:lpstr>
      <vt:lpstr>Zapis pomoću predznaka i apsolutne vrijednosti</vt:lpstr>
      <vt:lpstr>Zapis metodom dvojnog komplementa</vt:lpstr>
      <vt:lpstr>Zapis metodom dvojnog komplementa</vt:lpstr>
      <vt:lpstr>Zapis metodom dvojnog komplementa</vt:lpstr>
      <vt:lpstr>Zapis decimalnih brojeva</vt:lpstr>
      <vt:lpstr>Zapis decimalnih brojeva</vt:lpstr>
      <vt:lpstr>Standard IEEE 754</vt:lpstr>
      <vt:lpstr>Standard IEEE 754</vt:lpstr>
      <vt:lpstr>Nenumerički podatci</vt:lpstr>
      <vt:lpstr>Što smo naučili?</vt:lpstr>
      <vt:lpstr>Procijeni svoje znanje: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Sandra</dc:creator>
  <cp:lastModifiedBy>Sandra</cp:lastModifiedBy>
  <cp:revision>24</cp:revision>
  <dcterms:created xsi:type="dcterms:W3CDTF">2013-02-18T17:16:38Z</dcterms:created>
  <dcterms:modified xsi:type="dcterms:W3CDTF">2024-05-20T07:28:37Z</dcterms:modified>
</cp:coreProperties>
</file>