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9" r:id="rId2"/>
    <p:sldId id="257" r:id="rId3"/>
    <p:sldId id="258" r:id="rId4"/>
    <p:sldId id="260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 autoAdjust="0"/>
    <p:restoredTop sz="94718" autoAdjust="0"/>
  </p:normalViewPr>
  <p:slideViewPr>
    <p:cSldViewPr>
      <p:cViewPr varScale="1">
        <p:scale>
          <a:sx n="68" d="100"/>
          <a:sy n="68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Radulovski" userId="0ebd48d3-58f6-4c7b-a5de-5d00d1eb19f4" providerId="ADAL" clId="{86F290FF-8901-4109-81B2-19D278FC6B16}"/>
    <pc:docChg chg="custSel addSld delSld modSld modMainMaster">
      <pc:chgData name="Sandra Radulovski" userId="0ebd48d3-58f6-4c7b-a5de-5d00d1eb19f4" providerId="ADAL" clId="{86F290FF-8901-4109-81B2-19D278FC6B16}" dt="2024-05-19T16:44:37.212" v="221" actId="1076"/>
      <pc:docMkLst>
        <pc:docMk/>
      </pc:docMkLst>
      <pc:sldChg chg="addSp delSp modSp del">
        <pc:chgData name="Sandra Radulovski" userId="0ebd48d3-58f6-4c7b-a5de-5d00d1eb19f4" providerId="ADAL" clId="{86F290FF-8901-4109-81B2-19D278FC6B16}" dt="2024-05-19T15:50:05.898" v="2" actId="47"/>
        <pc:sldMkLst>
          <pc:docMk/>
          <pc:sldMk cId="0" sldId="256"/>
        </pc:sldMkLst>
        <pc:spChg chg="add mod">
          <ac:chgData name="Sandra Radulovski" userId="0ebd48d3-58f6-4c7b-a5de-5d00d1eb19f4" providerId="ADAL" clId="{86F290FF-8901-4109-81B2-19D278FC6B16}" dt="2024-05-19T15:50:01.469" v="0" actId="21"/>
          <ac:spMkLst>
            <pc:docMk/>
            <pc:sldMk cId="0" sldId="256"/>
            <ac:spMk id="2" creationId="{C6FAED0B-F5ED-4598-B6DC-5F1F5F977039}"/>
          </ac:spMkLst>
        </pc:spChg>
        <pc:spChg chg="del">
          <ac:chgData name="Sandra Radulovski" userId="0ebd48d3-58f6-4c7b-a5de-5d00d1eb19f4" providerId="ADAL" clId="{86F290FF-8901-4109-81B2-19D278FC6B16}" dt="2024-05-19T15:50:01.469" v="0" actId="21"/>
          <ac:spMkLst>
            <pc:docMk/>
            <pc:sldMk cId="0" sldId="256"/>
            <ac:spMk id="2053" creationId="{DDAE5A57-9149-6447-F4D0-8EC25A39B524}"/>
          </ac:spMkLst>
        </pc:spChg>
      </pc:sldChg>
      <pc:sldChg chg="modSp mod modTransition">
        <pc:chgData name="Sandra Radulovski" userId="0ebd48d3-58f6-4c7b-a5de-5d00d1eb19f4" providerId="ADAL" clId="{86F290FF-8901-4109-81B2-19D278FC6B16}" dt="2024-05-19T16:06:26.314" v="154"/>
        <pc:sldMkLst>
          <pc:docMk/>
          <pc:sldMk cId="0" sldId="257"/>
        </pc:sldMkLst>
        <pc:spChg chg="mod">
          <ac:chgData name="Sandra Radulovski" userId="0ebd48d3-58f6-4c7b-a5de-5d00d1eb19f4" providerId="ADAL" clId="{86F290FF-8901-4109-81B2-19D278FC6B16}" dt="2024-05-19T15:52:08.724" v="18" actId="2711"/>
          <ac:spMkLst>
            <pc:docMk/>
            <pc:sldMk cId="0" sldId="257"/>
            <ac:spMk id="3074" creationId="{C9178672-28E4-A40C-2E24-72548940B3F2}"/>
          </ac:spMkLst>
        </pc:spChg>
        <pc:spChg chg="mod">
          <ac:chgData name="Sandra Radulovski" userId="0ebd48d3-58f6-4c7b-a5de-5d00d1eb19f4" providerId="ADAL" clId="{86F290FF-8901-4109-81B2-19D278FC6B16}" dt="2024-05-19T15:52:23.102" v="23" actId="1076"/>
          <ac:spMkLst>
            <pc:docMk/>
            <pc:sldMk cId="0" sldId="257"/>
            <ac:spMk id="3075" creationId="{3CE39041-4D44-0200-C6DE-15DDC260F703}"/>
          </ac:spMkLst>
        </pc:spChg>
        <pc:spChg chg="mod">
          <ac:chgData name="Sandra Radulovski" userId="0ebd48d3-58f6-4c7b-a5de-5d00d1eb19f4" providerId="ADAL" clId="{86F290FF-8901-4109-81B2-19D278FC6B16}" dt="2024-05-19T15:52:30.985" v="25" actId="1076"/>
          <ac:spMkLst>
            <pc:docMk/>
            <pc:sldMk cId="0" sldId="257"/>
            <ac:spMk id="8195" creationId="{A25BC726-5499-7F3F-B032-2B48518DAD00}"/>
          </ac:spMkLst>
        </pc:spChg>
        <pc:picChg chg="mod">
          <ac:chgData name="Sandra Radulovski" userId="0ebd48d3-58f6-4c7b-a5de-5d00d1eb19f4" providerId="ADAL" clId="{86F290FF-8901-4109-81B2-19D278FC6B16}" dt="2024-05-19T15:52:40.321" v="27" actId="1076"/>
          <ac:picMkLst>
            <pc:docMk/>
            <pc:sldMk cId="0" sldId="257"/>
            <ac:picMk id="5" creationId="{80786BCA-78C3-4E76-0AC1-D3CA17AD8ECC}"/>
          </ac:picMkLst>
        </pc:picChg>
      </pc:sldChg>
      <pc:sldChg chg="modSp mod modTransition">
        <pc:chgData name="Sandra Radulovski" userId="0ebd48d3-58f6-4c7b-a5de-5d00d1eb19f4" providerId="ADAL" clId="{86F290FF-8901-4109-81B2-19D278FC6B16}" dt="2024-05-19T16:06:26.314" v="154"/>
        <pc:sldMkLst>
          <pc:docMk/>
          <pc:sldMk cId="0" sldId="258"/>
        </pc:sldMkLst>
        <pc:spChg chg="mod">
          <ac:chgData name="Sandra Radulovski" userId="0ebd48d3-58f6-4c7b-a5de-5d00d1eb19f4" providerId="ADAL" clId="{86F290FF-8901-4109-81B2-19D278FC6B16}" dt="2024-05-19T15:52:59.599" v="29" actId="2711"/>
          <ac:spMkLst>
            <pc:docMk/>
            <pc:sldMk cId="0" sldId="258"/>
            <ac:spMk id="4098" creationId="{8853230C-E69B-6E75-749A-EEF8DAEF723F}"/>
          </ac:spMkLst>
        </pc:spChg>
        <pc:spChg chg="mod">
          <ac:chgData name="Sandra Radulovski" userId="0ebd48d3-58f6-4c7b-a5de-5d00d1eb19f4" providerId="ADAL" clId="{86F290FF-8901-4109-81B2-19D278FC6B16}" dt="2024-05-19T15:53:05.945" v="32" actId="1076"/>
          <ac:spMkLst>
            <pc:docMk/>
            <pc:sldMk cId="0" sldId="258"/>
            <ac:spMk id="4099" creationId="{E47C9159-ABD0-F4AE-B43E-6D7C08D58601}"/>
          </ac:spMkLst>
        </pc:spChg>
        <pc:spChg chg="mod">
          <ac:chgData name="Sandra Radulovski" userId="0ebd48d3-58f6-4c7b-a5de-5d00d1eb19f4" providerId="ADAL" clId="{86F290FF-8901-4109-81B2-19D278FC6B16}" dt="2024-05-19T15:53:14.138" v="35" actId="14100"/>
          <ac:spMkLst>
            <pc:docMk/>
            <pc:sldMk cId="0" sldId="258"/>
            <ac:spMk id="10243" creationId="{934E46E1-C556-5026-8BAE-9ACACB1F0B42}"/>
          </ac:spMkLst>
        </pc:spChg>
        <pc:picChg chg="mod">
          <ac:chgData name="Sandra Radulovski" userId="0ebd48d3-58f6-4c7b-a5de-5d00d1eb19f4" providerId="ADAL" clId="{86F290FF-8901-4109-81B2-19D278FC6B16}" dt="2024-05-19T15:53:16.493" v="36" actId="1076"/>
          <ac:picMkLst>
            <pc:docMk/>
            <pc:sldMk cId="0" sldId="258"/>
            <ac:picMk id="10244" creationId="{3B67377F-7471-9F4F-1174-0FCD6E7B843D}"/>
          </ac:picMkLst>
        </pc:picChg>
      </pc:sldChg>
      <pc:sldChg chg="addSp modSp mod modTransition setBg">
        <pc:chgData name="Sandra Radulovski" userId="0ebd48d3-58f6-4c7b-a5de-5d00d1eb19f4" providerId="ADAL" clId="{86F290FF-8901-4109-81B2-19D278FC6B16}" dt="2024-05-19T16:44:37.212" v="221" actId="1076"/>
        <pc:sldMkLst>
          <pc:docMk/>
          <pc:sldMk cId="0" sldId="259"/>
        </pc:sldMkLst>
        <pc:spChg chg="add mod">
          <ac:chgData name="Sandra Radulovski" userId="0ebd48d3-58f6-4c7b-a5de-5d00d1eb19f4" providerId="ADAL" clId="{86F290FF-8901-4109-81B2-19D278FC6B16}" dt="2024-05-19T16:44:37.212" v="221" actId="1076"/>
          <ac:spMkLst>
            <pc:docMk/>
            <pc:sldMk cId="0" sldId="259"/>
            <ac:spMk id="2" creationId="{06929801-8A93-483B-9087-F2D4FEAA258A}"/>
          </ac:spMkLst>
        </pc:spChg>
        <pc:picChg chg="add mod">
          <ac:chgData name="Sandra Radulovski" userId="0ebd48d3-58f6-4c7b-a5de-5d00d1eb19f4" providerId="ADAL" clId="{86F290FF-8901-4109-81B2-19D278FC6B16}" dt="2024-05-19T16:44:31.693" v="220"/>
          <ac:picMkLst>
            <pc:docMk/>
            <pc:sldMk cId="0" sldId="259"/>
            <ac:picMk id="3" creationId="{BC383BCA-6519-462B-8C0C-415479C2E9EE}"/>
          </ac:picMkLst>
        </pc:picChg>
      </pc:sldChg>
      <pc:sldChg chg="modSp mod modTransition">
        <pc:chgData name="Sandra Radulovski" userId="0ebd48d3-58f6-4c7b-a5de-5d00d1eb19f4" providerId="ADAL" clId="{86F290FF-8901-4109-81B2-19D278FC6B16}" dt="2024-05-19T16:06:26.314" v="154"/>
        <pc:sldMkLst>
          <pc:docMk/>
          <pc:sldMk cId="0" sldId="260"/>
        </pc:sldMkLst>
        <pc:spChg chg="mod">
          <ac:chgData name="Sandra Radulovski" userId="0ebd48d3-58f6-4c7b-a5de-5d00d1eb19f4" providerId="ADAL" clId="{86F290FF-8901-4109-81B2-19D278FC6B16}" dt="2024-05-19T15:53:56.546" v="40" actId="2711"/>
          <ac:spMkLst>
            <pc:docMk/>
            <pc:sldMk cId="0" sldId="260"/>
            <ac:spMk id="5122" creationId="{26DFDDB4-23E9-588A-3C89-F4810719D6EA}"/>
          </ac:spMkLst>
        </pc:spChg>
        <pc:spChg chg="mod">
          <ac:chgData name="Sandra Radulovski" userId="0ebd48d3-58f6-4c7b-a5de-5d00d1eb19f4" providerId="ADAL" clId="{86F290FF-8901-4109-81B2-19D278FC6B16}" dt="2024-05-19T15:54:03.905" v="43" actId="1076"/>
          <ac:spMkLst>
            <pc:docMk/>
            <pc:sldMk cId="0" sldId="260"/>
            <ac:spMk id="5125" creationId="{29343C85-78B4-B486-5017-BB034E64C5B5}"/>
          </ac:spMkLst>
        </pc:spChg>
        <pc:spChg chg="mod">
          <ac:chgData name="Sandra Radulovski" userId="0ebd48d3-58f6-4c7b-a5de-5d00d1eb19f4" providerId="ADAL" clId="{86F290FF-8901-4109-81B2-19D278FC6B16}" dt="2024-05-19T15:53:56.546" v="40" actId="2711"/>
          <ac:spMkLst>
            <pc:docMk/>
            <pc:sldMk cId="0" sldId="260"/>
            <ac:spMk id="10243" creationId="{C8CA06D8-4082-A675-6C3B-0D456C2E7423}"/>
          </ac:spMkLst>
        </pc:spChg>
        <pc:picChg chg="mod">
          <ac:chgData name="Sandra Radulovski" userId="0ebd48d3-58f6-4c7b-a5de-5d00d1eb19f4" providerId="ADAL" clId="{86F290FF-8901-4109-81B2-19D278FC6B16}" dt="2024-05-19T15:53:56.546" v="40" actId="2711"/>
          <ac:picMkLst>
            <pc:docMk/>
            <pc:sldMk cId="0" sldId="260"/>
            <ac:picMk id="13314" creationId="{A9E24AD2-E565-BB68-E0D5-CD9DAFD32FB9}"/>
          </ac:picMkLst>
        </pc:picChg>
      </pc:sldChg>
      <pc:sldChg chg="addSp delSp modSp mod modTransition modAnim">
        <pc:chgData name="Sandra Radulovski" userId="0ebd48d3-58f6-4c7b-a5de-5d00d1eb19f4" providerId="ADAL" clId="{86F290FF-8901-4109-81B2-19D278FC6B16}" dt="2024-05-19T16:06:26.314" v="154"/>
        <pc:sldMkLst>
          <pc:docMk/>
          <pc:sldMk cId="0" sldId="264"/>
        </pc:sldMkLst>
        <pc:spChg chg="add mod">
          <ac:chgData name="Sandra Radulovski" userId="0ebd48d3-58f6-4c7b-a5de-5d00d1eb19f4" providerId="ADAL" clId="{86F290FF-8901-4109-81B2-19D278FC6B16}" dt="2024-05-19T16:05:53.759" v="149" actId="1076"/>
          <ac:spMkLst>
            <pc:docMk/>
            <pc:sldMk cId="0" sldId="264"/>
            <ac:spMk id="7" creationId="{FBBA8B77-621F-4F49-8227-DD263B232F39}"/>
          </ac:spMkLst>
        </pc:spChg>
        <pc:spChg chg="mod">
          <ac:chgData name="Sandra Radulovski" userId="0ebd48d3-58f6-4c7b-a5de-5d00d1eb19f4" providerId="ADAL" clId="{86F290FF-8901-4109-81B2-19D278FC6B16}" dt="2024-05-19T15:54:19.954" v="46" actId="2711"/>
          <ac:spMkLst>
            <pc:docMk/>
            <pc:sldMk cId="0" sldId="264"/>
            <ac:spMk id="6146" creationId="{CFDF32A2-917A-09E5-AC14-CF1C3767D94C}"/>
          </ac:spMkLst>
        </pc:spChg>
        <pc:spChg chg="mod">
          <ac:chgData name="Sandra Radulovski" userId="0ebd48d3-58f6-4c7b-a5de-5d00d1eb19f4" providerId="ADAL" clId="{86F290FF-8901-4109-81B2-19D278FC6B16}" dt="2024-05-19T15:54:24.441" v="49" actId="1076"/>
          <ac:spMkLst>
            <pc:docMk/>
            <pc:sldMk cId="0" sldId="264"/>
            <ac:spMk id="6147" creationId="{F4C56262-3BB4-00E5-1714-44318F43ED43}"/>
          </ac:spMkLst>
        </pc:spChg>
        <pc:spChg chg="mod">
          <ac:chgData name="Sandra Radulovski" userId="0ebd48d3-58f6-4c7b-a5de-5d00d1eb19f4" providerId="ADAL" clId="{86F290FF-8901-4109-81B2-19D278FC6B16}" dt="2024-05-19T16:00:50.565" v="80" actId="20577"/>
          <ac:spMkLst>
            <pc:docMk/>
            <pc:sldMk cId="0" sldId="264"/>
            <ac:spMk id="10243" creationId="{6BBE50D9-859A-0474-A2AA-14B924472ED7}"/>
          </ac:spMkLst>
        </pc:spChg>
        <pc:graphicFrameChg chg="add mod">
          <ac:chgData name="Sandra Radulovski" userId="0ebd48d3-58f6-4c7b-a5de-5d00d1eb19f4" providerId="ADAL" clId="{86F290FF-8901-4109-81B2-19D278FC6B16}" dt="2024-05-19T15:57:33.687" v="55"/>
          <ac:graphicFrameMkLst>
            <pc:docMk/>
            <pc:sldMk cId="0" sldId="264"/>
            <ac:graphicFrameMk id="2" creationId="{22DA03D7-181C-4A4C-BAC4-506CCE19CD9D}"/>
          </ac:graphicFrameMkLst>
        </pc:graphicFrameChg>
        <pc:graphicFrameChg chg="add del mod">
          <ac:chgData name="Sandra Radulovski" userId="0ebd48d3-58f6-4c7b-a5de-5d00d1eb19f4" providerId="ADAL" clId="{86F290FF-8901-4109-81B2-19D278FC6B16}" dt="2024-05-19T15:58:44.708" v="58" actId="478"/>
          <ac:graphicFrameMkLst>
            <pc:docMk/>
            <pc:sldMk cId="0" sldId="264"/>
            <ac:graphicFrameMk id="3" creationId="{A52D716E-8943-4F52-B89C-12AC61214024}"/>
          </ac:graphicFrameMkLst>
        </pc:graphicFrameChg>
        <pc:graphicFrameChg chg="add del mod">
          <ac:chgData name="Sandra Radulovski" userId="0ebd48d3-58f6-4c7b-a5de-5d00d1eb19f4" providerId="ADAL" clId="{86F290FF-8901-4109-81B2-19D278FC6B16}" dt="2024-05-19T15:59:08.454" v="60" actId="478"/>
          <ac:graphicFrameMkLst>
            <pc:docMk/>
            <pc:sldMk cId="0" sldId="264"/>
            <ac:graphicFrameMk id="4" creationId="{52B3FD14-D980-4704-88E9-12824BBCDEEE}"/>
          </ac:graphicFrameMkLst>
        </pc:graphicFrameChg>
        <pc:graphicFrameChg chg="add del mod">
          <ac:chgData name="Sandra Radulovski" userId="0ebd48d3-58f6-4c7b-a5de-5d00d1eb19f4" providerId="ADAL" clId="{86F290FF-8901-4109-81B2-19D278FC6B16}" dt="2024-05-19T16:00:02.653" v="63" actId="478"/>
          <ac:graphicFrameMkLst>
            <pc:docMk/>
            <pc:sldMk cId="0" sldId="264"/>
            <ac:graphicFrameMk id="5" creationId="{B2F868A8-8946-4CC5-A363-EF1ACE3909FA}"/>
          </ac:graphicFrameMkLst>
        </pc:graphicFrameChg>
        <pc:graphicFrameChg chg="add del mod">
          <ac:chgData name="Sandra Radulovski" userId="0ebd48d3-58f6-4c7b-a5de-5d00d1eb19f4" providerId="ADAL" clId="{86F290FF-8901-4109-81B2-19D278FC6B16}" dt="2024-05-19T16:01:36.140" v="99" actId="478"/>
          <ac:graphicFrameMkLst>
            <pc:docMk/>
            <pc:sldMk cId="0" sldId="264"/>
            <ac:graphicFrameMk id="6" creationId="{E8C6DDF3-9594-4030-9E53-234E5B7C47A2}"/>
          </ac:graphicFrameMkLst>
        </pc:graphicFrameChg>
        <pc:graphicFrameChg chg="add mod">
          <ac:chgData name="Sandra Radulovski" userId="0ebd48d3-58f6-4c7b-a5de-5d00d1eb19f4" providerId="ADAL" clId="{86F290FF-8901-4109-81B2-19D278FC6B16}" dt="2024-05-19T16:04:48.884" v="111" actId="1076"/>
          <ac:graphicFrameMkLst>
            <pc:docMk/>
            <pc:sldMk cId="0" sldId="264"/>
            <ac:graphicFrameMk id="8" creationId="{F8142E30-15F2-4D8F-9882-D02877E57084}"/>
          </ac:graphicFrameMkLst>
        </pc:graphicFrameChg>
        <pc:graphicFrameChg chg="add del mod">
          <ac:chgData name="Sandra Radulovski" userId="0ebd48d3-58f6-4c7b-a5de-5d00d1eb19f4" providerId="ADAL" clId="{86F290FF-8901-4109-81B2-19D278FC6B16}" dt="2024-05-19T16:04:42.869" v="109" actId="478"/>
          <ac:graphicFrameMkLst>
            <pc:docMk/>
            <pc:sldMk cId="0" sldId="264"/>
            <ac:graphicFrameMk id="9" creationId="{5D8BFA09-7F1C-4CD6-8D38-ECA32E9294AF}"/>
          </ac:graphicFrameMkLst>
        </pc:graphicFrameChg>
        <pc:graphicFrameChg chg="add mod">
          <ac:chgData name="Sandra Radulovski" userId="0ebd48d3-58f6-4c7b-a5de-5d00d1eb19f4" providerId="ADAL" clId="{86F290FF-8901-4109-81B2-19D278FC6B16}" dt="2024-05-19T16:05:23.358" v="116"/>
          <ac:graphicFrameMkLst>
            <pc:docMk/>
            <pc:sldMk cId="0" sldId="264"/>
            <ac:graphicFrameMk id="10" creationId="{656A9943-1DE8-4A36-8F1A-FB58EDA7E577}"/>
          </ac:graphicFrameMkLst>
        </pc:graphicFrameChg>
      </pc:sldChg>
      <pc:sldChg chg="addSp delSp modSp new mod modAnim">
        <pc:chgData name="Sandra Radulovski" userId="0ebd48d3-58f6-4c7b-a5de-5d00d1eb19f4" providerId="ADAL" clId="{86F290FF-8901-4109-81B2-19D278FC6B16}" dt="2024-05-19T16:10:11.563" v="193" actId="1076"/>
        <pc:sldMkLst>
          <pc:docMk/>
          <pc:sldMk cId="9646953" sldId="265"/>
        </pc:sldMkLst>
        <pc:spChg chg="mod">
          <ac:chgData name="Sandra Radulovski" userId="0ebd48d3-58f6-4c7b-a5de-5d00d1eb19f4" providerId="ADAL" clId="{86F290FF-8901-4109-81B2-19D278FC6B16}" dt="2024-05-19T16:10:11.563" v="193" actId="1076"/>
          <ac:spMkLst>
            <pc:docMk/>
            <pc:sldMk cId="9646953" sldId="265"/>
            <ac:spMk id="2" creationId="{17222282-8E74-4E79-AE99-33C2EA199D4F}"/>
          </ac:spMkLst>
        </pc:spChg>
        <pc:spChg chg="del">
          <ac:chgData name="Sandra Radulovski" userId="0ebd48d3-58f6-4c7b-a5de-5d00d1eb19f4" providerId="ADAL" clId="{86F290FF-8901-4109-81B2-19D278FC6B16}" dt="2024-05-19T16:07:47.841" v="156" actId="478"/>
          <ac:spMkLst>
            <pc:docMk/>
            <pc:sldMk cId="9646953" sldId="265"/>
            <ac:spMk id="3" creationId="{D07F618E-DABF-47DA-A4AB-D98DF0E1EEAA}"/>
          </ac:spMkLst>
        </pc:spChg>
        <pc:picChg chg="add mod">
          <ac:chgData name="Sandra Radulovski" userId="0ebd48d3-58f6-4c7b-a5de-5d00d1eb19f4" providerId="ADAL" clId="{86F290FF-8901-4109-81B2-19D278FC6B16}" dt="2024-05-19T16:10:08.161" v="192" actId="1076"/>
          <ac:picMkLst>
            <pc:docMk/>
            <pc:sldMk cId="9646953" sldId="265"/>
            <ac:picMk id="5" creationId="{57567D7E-2EA8-43A6-90B3-9D4EC8FB5607}"/>
          </ac:picMkLst>
        </pc:picChg>
      </pc:sldChg>
      <pc:sldChg chg="modSp new del mod">
        <pc:chgData name="Sandra Radulovski" userId="0ebd48d3-58f6-4c7b-a5de-5d00d1eb19f4" providerId="ADAL" clId="{86F290FF-8901-4109-81B2-19D278FC6B16}" dt="2024-05-19T16:11:36.514" v="219" actId="47"/>
        <pc:sldMkLst>
          <pc:docMk/>
          <pc:sldMk cId="246648250" sldId="266"/>
        </pc:sldMkLst>
        <pc:spChg chg="mod">
          <ac:chgData name="Sandra Radulovski" userId="0ebd48d3-58f6-4c7b-a5de-5d00d1eb19f4" providerId="ADAL" clId="{86F290FF-8901-4109-81B2-19D278FC6B16}" dt="2024-05-19T16:11:32.454" v="218" actId="2711"/>
          <ac:spMkLst>
            <pc:docMk/>
            <pc:sldMk cId="246648250" sldId="266"/>
            <ac:spMk id="2" creationId="{DC87D711-5DAD-4F9F-9456-BC01A3F31097}"/>
          </ac:spMkLst>
        </pc:spChg>
      </pc:sldChg>
      <pc:sldMasterChg chg="setBg modSldLayout">
        <pc:chgData name="Sandra Radulovski" userId="0ebd48d3-58f6-4c7b-a5de-5d00d1eb19f4" providerId="ADAL" clId="{86F290FF-8901-4109-81B2-19D278FC6B16}" dt="2024-05-19T15:50:24.391" v="5"/>
        <pc:sldMasterMkLst>
          <pc:docMk/>
          <pc:sldMasterMk cId="0" sldId="2147483648"/>
        </pc:sldMasterMkLst>
        <pc:sldLayoutChg chg="setBg">
          <pc:chgData name="Sandra Radulovski" userId="0ebd48d3-58f6-4c7b-a5de-5d00d1eb19f4" providerId="ADAL" clId="{86F290FF-8901-4109-81B2-19D278FC6B16}" dt="2024-05-19T15:50:24.391" v="5"/>
          <pc:sldLayoutMkLst>
            <pc:docMk/>
            <pc:sldMasterMk cId="0" sldId="2147483648"/>
            <pc:sldLayoutMk cId="1181313405" sldId="2147483649"/>
          </pc:sldLayoutMkLst>
        </pc:sldLayoutChg>
        <pc:sldLayoutChg chg="setBg">
          <pc:chgData name="Sandra Radulovski" userId="0ebd48d3-58f6-4c7b-a5de-5d00d1eb19f4" providerId="ADAL" clId="{86F290FF-8901-4109-81B2-19D278FC6B16}" dt="2024-05-19T15:50:24.391" v="5"/>
          <pc:sldLayoutMkLst>
            <pc:docMk/>
            <pc:sldMasterMk cId="0" sldId="2147483648"/>
            <pc:sldLayoutMk cId="3508699796" sldId="2147483650"/>
          </pc:sldLayoutMkLst>
        </pc:sldLayoutChg>
        <pc:sldLayoutChg chg="setBg">
          <pc:chgData name="Sandra Radulovski" userId="0ebd48d3-58f6-4c7b-a5de-5d00d1eb19f4" providerId="ADAL" clId="{86F290FF-8901-4109-81B2-19D278FC6B16}" dt="2024-05-19T15:50:24.391" v="5"/>
          <pc:sldLayoutMkLst>
            <pc:docMk/>
            <pc:sldMasterMk cId="0" sldId="2147483648"/>
            <pc:sldLayoutMk cId="3167545716" sldId="2147483651"/>
          </pc:sldLayoutMkLst>
        </pc:sldLayoutChg>
        <pc:sldLayoutChg chg="setBg">
          <pc:chgData name="Sandra Radulovski" userId="0ebd48d3-58f6-4c7b-a5de-5d00d1eb19f4" providerId="ADAL" clId="{86F290FF-8901-4109-81B2-19D278FC6B16}" dt="2024-05-19T15:50:24.391" v="5"/>
          <pc:sldLayoutMkLst>
            <pc:docMk/>
            <pc:sldMasterMk cId="0" sldId="2147483648"/>
            <pc:sldLayoutMk cId="3862710453" sldId="2147483652"/>
          </pc:sldLayoutMkLst>
        </pc:sldLayoutChg>
        <pc:sldLayoutChg chg="setBg">
          <pc:chgData name="Sandra Radulovski" userId="0ebd48d3-58f6-4c7b-a5de-5d00d1eb19f4" providerId="ADAL" clId="{86F290FF-8901-4109-81B2-19D278FC6B16}" dt="2024-05-19T15:50:24.391" v="5"/>
          <pc:sldLayoutMkLst>
            <pc:docMk/>
            <pc:sldMasterMk cId="0" sldId="2147483648"/>
            <pc:sldLayoutMk cId="3629547338" sldId="2147483653"/>
          </pc:sldLayoutMkLst>
        </pc:sldLayoutChg>
        <pc:sldLayoutChg chg="setBg">
          <pc:chgData name="Sandra Radulovski" userId="0ebd48d3-58f6-4c7b-a5de-5d00d1eb19f4" providerId="ADAL" clId="{86F290FF-8901-4109-81B2-19D278FC6B16}" dt="2024-05-19T15:50:24.391" v="5"/>
          <pc:sldLayoutMkLst>
            <pc:docMk/>
            <pc:sldMasterMk cId="0" sldId="2147483648"/>
            <pc:sldLayoutMk cId="427875710" sldId="2147483654"/>
          </pc:sldLayoutMkLst>
        </pc:sldLayoutChg>
        <pc:sldLayoutChg chg="setBg">
          <pc:chgData name="Sandra Radulovski" userId="0ebd48d3-58f6-4c7b-a5de-5d00d1eb19f4" providerId="ADAL" clId="{86F290FF-8901-4109-81B2-19D278FC6B16}" dt="2024-05-19T15:50:24.391" v="5"/>
          <pc:sldLayoutMkLst>
            <pc:docMk/>
            <pc:sldMasterMk cId="0" sldId="2147483648"/>
            <pc:sldLayoutMk cId="585259500" sldId="2147483655"/>
          </pc:sldLayoutMkLst>
        </pc:sldLayoutChg>
        <pc:sldLayoutChg chg="setBg">
          <pc:chgData name="Sandra Radulovski" userId="0ebd48d3-58f6-4c7b-a5de-5d00d1eb19f4" providerId="ADAL" clId="{86F290FF-8901-4109-81B2-19D278FC6B16}" dt="2024-05-19T15:50:24.391" v="5"/>
          <pc:sldLayoutMkLst>
            <pc:docMk/>
            <pc:sldMasterMk cId="0" sldId="2147483648"/>
            <pc:sldLayoutMk cId="2518313207" sldId="2147483656"/>
          </pc:sldLayoutMkLst>
        </pc:sldLayoutChg>
        <pc:sldLayoutChg chg="setBg">
          <pc:chgData name="Sandra Radulovski" userId="0ebd48d3-58f6-4c7b-a5de-5d00d1eb19f4" providerId="ADAL" clId="{86F290FF-8901-4109-81B2-19D278FC6B16}" dt="2024-05-19T15:50:24.391" v="5"/>
          <pc:sldLayoutMkLst>
            <pc:docMk/>
            <pc:sldMasterMk cId="0" sldId="2147483648"/>
            <pc:sldLayoutMk cId="1975486770" sldId="2147483657"/>
          </pc:sldLayoutMkLst>
        </pc:sldLayoutChg>
        <pc:sldLayoutChg chg="setBg">
          <pc:chgData name="Sandra Radulovski" userId="0ebd48d3-58f6-4c7b-a5de-5d00d1eb19f4" providerId="ADAL" clId="{86F290FF-8901-4109-81B2-19D278FC6B16}" dt="2024-05-19T15:50:24.391" v="5"/>
          <pc:sldLayoutMkLst>
            <pc:docMk/>
            <pc:sldMasterMk cId="0" sldId="2147483648"/>
            <pc:sldLayoutMk cId="961562115" sldId="2147483658"/>
          </pc:sldLayoutMkLst>
        </pc:sldLayoutChg>
        <pc:sldLayoutChg chg="setBg">
          <pc:chgData name="Sandra Radulovski" userId="0ebd48d3-58f6-4c7b-a5de-5d00d1eb19f4" providerId="ADAL" clId="{86F290FF-8901-4109-81B2-19D278FC6B16}" dt="2024-05-19T15:50:24.391" v="5"/>
          <pc:sldLayoutMkLst>
            <pc:docMk/>
            <pc:sldMasterMk cId="0" sldId="2147483648"/>
            <pc:sldLayoutMk cId="2889962362" sldId="2147483659"/>
          </pc:sldLayoutMkLst>
        </pc:sldLayoutChg>
      </pc:sldMasterChg>
      <pc:sldMasterChg chg="modTransition setBg modSldLayout">
        <pc:chgData name="Sandra Radulovski" userId="0ebd48d3-58f6-4c7b-a5de-5d00d1eb19f4" providerId="ADAL" clId="{86F290FF-8901-4109-81B2-19D278FC6B16}" dt="2024-05-19T16:06:26.314" v="154"/>
        <pc:sldMasterMkLst>
          <pc:docMk/>
          <pc:sldMasterMk cId="2353528699" sldId="2147483660"/>
        </pc:sldMasterMkLst>
        <pc:sldLayoutChg chg="modTransition setBg">
          <pc:chgData name="Sandra Radulovski" userId="0ebd48d3-58f6-4c7b-a5de-5d00d1eb19f4" providerId="ADAL" clId="{86F290FF-8901-4109-81B2-19D278FC6B16}" dt="2024-05-19T16:06:26.314" v="154"/>
          <pc:sldLayoutMkLst>
            <pc:docMk/>
            <pc:sldMasterMk cId="2353528699" sldId="2147483660"/>
            <pc:sldLayoutMk cId="3904910592" sldId="2147483661"/>
          </pc:sldLayoutMkLst>
        </pc:sldLayoutChg>
        <pc:sldLayoutChg chg="modTransition">
          <pc:chgData name="Sandra Radulovski" userId="0ebd48d3-58f6-4c7b-a5de-5d00d1eb19f4" providerId="ADAL" clId="{86F290FF-8901-4109-81B2-19D278FC6B16}" dt="2024-05-19T16:06:26.314" v="154"/>
          <pc:sldLayoutMkLst>
            <pc:docMk/>
            <pc:sldMasterMk cId="2353528699" sldId="2147483660"/>
            <pc:sldLayoutMk cId="3373595703" sldId="2147483662"/>
          </pc:sldLayoutMkLst>
        </pc:sldLayoutChg>
        <pc:sldLayoutChg chg="modTransition setBg">
          <pc:chgData name="Sandra Radulovski" userId="0ebd48d3-58f6-4c7b-a5de-5d00d1eb19f4" providerId="ADAL" clId="{86F290FF-8901-4109-81B2-19D278FC6B16}" dt="2024-05-19T16:06:26.314" v="154"/>
          <pc:sldLayoutMkLst>
            <pc:docMk/>
            <pc:sldMasterMk cId="2353528699" sldId="2147483660"/>
            <pc:sldLayoutMk cId="1082564306" sldId="2147483663"/>
          </pc:sldLayoutMkLst>
        </pc:sldLayoutChg>
        <pc:sldLayoutChg chg="modTransition">
          <pc:chgData name="Sandra Radulovski" userId="0ebd48d3-58f6-4c7b-a5de-5d00d1eb19f4" providerId="ADAL" clId="{86F290FF-8901-4109-81B2-19D278FC6B16}" dt="2024-05-19T16:06:26.314" v="154"/>
          <pc:sldLayoutMkLst>
            <pc:docMk/>
            <pc:sldMasterMk cId="2353528699" sldId="2147483660"/>
            <pc:sldLayoutMk cId="521982949" sldId="2147483664"/>
          </pc:sldLayoutMkLst>
        </pc:sldLayoutChg>
        <pc:sldLayoutChg chg="modTransition">
          <pc:chgData name="Sandra Radulovski" userId="0ebd48d3-58f6-4c7b-a5de-5d00d1eb19f4" providerId="ADAL" clId="{86F290FF-8901-4109-81B2-19D278FC6B16}" dt="2024-05-19T16:06:26.314" v="154"/>
          <pc:sldLayoutMkLst>
            <pc:docMk/>
            <pc:sldMasterMk cId="2353528699" sldId="2147483660"/>
            <pc:sldLayoutMk cId="3620542633" sldId="2147483665"/>
          </pc:sldLayoutMkLst>
        </pc:sldLayoutChg>
        <pc:sldLayoutChg chg="modTransition">
          <pc:chgData name="Sandra Radulovski" userId="0ebd48d3-58f6-4c7b-a5de-5d00d1eb19f4" providerId="ADAL" clId="{86F290FF-8901-4109-81B2-19D278FC6B16}" dt="2024-05-19T16:06:26.314" v="154"/>
          <pc:sldLayoutMkLst>
            <pc:docMk/>
            <pc:sldMasterMk cId="2353528699" sldId="2147483660"/>
            <pc:sldLayoutMk cId="1567085810" sldId="2147483666"/>
          </pc:sldLayoutMkLst>
        </pc:sldLayoutChg>
        <pc:sldLayoutChg chg="modTransition">
          <pc:chgData name="Sandra Radulovski" userId="0ebd48d3-58f6-4c7b-a5de-5d00d1eb19f4" providerId="ADAL" clId="{86F290FF-8901-4109-81B2-19D278FC6B16}" dt="2024-05-19T16:06:26.314" v="154"/>
          <pc:sldLayoutMkLst>
            <pc:docMk/>
            <pc:sldMasterMk cId="2353528699" sldId="2147483660"/>
            <pc:sldLayoutMk cId="2996079176" sldId="2147483667"/>
          </pc:sldLayoutMkLst>
        </pc:sldLayoutChg>
        <pc:sldLayoutChg chg="modTransition">
          <pc:chgData name="Sandra Radulovski" userId="0ebd48d3-58f6-4c7b-a5de-5d00d1eb19f4" providerId="ADAL" clId="{86F290FF-8901-4109-81B2-19D278FC6B16}" dt="2024-05-19T16:06:26.314" v="154"/>
          <pc:sldLayoutMkLst>
            <pc:docMk/>
            <pc:sldMasterMk cId="2353528699" sldId="2147483660"/>
            <pc:sldLayoutMk cId="1551474233" sldId="2147483668"/>
          </pc:sldLayoutMkLst>
        </pc:sldLayoutChg>
        <pc:sldLayoutChg chg="modTransition">
          <pc:chgData name="Sandra Radulovski" userId="0ebd48d3-58f6-4c7b-a5de-5d00d1eb19f4" providerId="ADAL" clId="{86F290FF-8901-4109-81B2-19D278FC6B16}" dt="2024-05-19T16:06:26.314" v="154"/>
          <pc:sldLayoutMkLst>
            <pc:docMk/>
            <pc:sldMasterMk cId="2353528699" sldId="2147483660"/>
            <pc:sldLayoutMk cId="3118540206" sldId="2147483669"/>
          </pc:sldLayoutMkLst>
        </pc:sldLayoutChg>
        <pc:sldLayoutChg chg="modTransition">
          <pc:chgData name="Sandra Radulovski" userId="0ebd48d3-58f6-4c7b-a5de-5d00d1eb19f4" providerId="ADAL" clId="{86F290FF-8901-4109-81B2-19D278FC6B16}" dt="2024-05-19T16:06:26.314" v="154"/>
          <pc:sldLayoutMkLst>
            <pc:docMk/>
            <pc:sldMasterMk cId="2353528699" sldId="2147483660"/>
            <pc:sldLayoutMk cId="1830657021" sldId="2147483670"/>
          </pc:sldLayoutMkLst>
        </pc:sldLayoutChg>
        <pc:sldLayoutChg chg="modTransition">
          <pc:chgData name="Sandra Radulovski" userId="0ebd48d3-58f6-4c7b-a5de-5d00d1eb19f4" providerId="ADAL" clId="{86F290FF-8901-4109-81B2-19D278FC6B16}" dt="2024-05-19T16:06:26.314" v="154"/>
          <pc:sldLayoutMkLst>
            <pc:docMk/>
            <pc:sldMasterMk cId="2353528699" sldId="2147483660"/>
            <pc:sldLayoutMk cId="1113895753" sldId="21474836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D4DBD69-010C-C0E6-0EB5-5D2FF3D783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A88DFD6-C5C1-481C-F1E5-A4FC144205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BA684CE-BD25-406B-9703-CC24F64CE65F}" type="datetime1">
              <a:rPr lang="en-US"/>
              <a:pPr>
                <a:defRPr/>
              </a:pPr>
              <a:t>5/19/2024</a:t>
            </a:fld>
            <a:endParaRPr 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B1AAA29F-319B-FF73-1DFD-58A1DEC4522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F148989-D03E-A9D5-DCF9-7DD9CC5AA96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D5DC9B-2C5C-4801-9623-05B5111D5D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D71193E-9644-7080-704A-07AA816AD6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C5B086E-FA50-B796-4DAD-B361C04118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5B616C3-9FEB-4E87-9373-1C52EE5C624D}" type="datetime1">
              <a:rPr lang="en-US"/>
              <a:pPr>
                <a:defRPr/>
              </a:pPr>
              <a:t>5/19/2024</a:t>
            </a:fld>
            <a:endParaRPr 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42A1509-7520-921D-D701-3E97401539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DCFEBE0A-B95E-108D-23B5-117AA1D2B74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8D9438F9-3DED-E3F3-AA36-C09D395FA1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00C5349C-E321-E28B-90C1-A9F01030D0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D149C1-EEBC-42E6-BD80-6BCB42BC8D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D718296-6E2B-317D-1934-DE8928CD0C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1A2805A-F980-B68B-DD7C-9CCF4E8AA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9F3D01E-D9A9-426B-0EA4-D5E3A67E00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56D6AF0-7DB0-F91D-95FA-0D2648AE2E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49B2C6B-0794-44C9-BA61-C8CA6BA2B8CF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8971C5D-35CE-4967-B131-2EFFCAFB3FB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4910592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6A618E-60A5-4693-BE8A-494538B9F51B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3C5A5-DB6F-4EDF-B470-E532BC58C3C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65702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43BC0C-09C3-4A84-A39C-A4CD94DFCD93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9690A-1D29-40F9-A05F-98E59792478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3895753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90F307-AD44-4147-B8AC-4925D1E9296B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D8B6-9984-49E8-87B1-99805EA92DE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595703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5F5A763-D621-4C03-9EBF-724551DA5226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DE52BA-5F19-45C4-A2AB-192C5E7DE67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82564306"/>
      </p:ext>
    </p:extLst>
  </p:cSld>
  <p:clrMapOvr>
    <a:masterClrMapping/>
  </p:clrMapOvr>
  <p:transition spd="slow">
    <p:randomBar dir="vert"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609654-0536-41A0-A588-5543A9FC9A75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6F4FE-27CB-4DC9-841B-52920FABF45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982949"/>
      </p:ext>
    </p:extLst>
  </p:cSld>
  <p:clrMapOvr>
    <a:masterClrMapping/>
  </p:clrMapOvr>
  <p:transition spd="slow">
    <p:randomBar dir="vert"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0B098-B45E-4CE8-88ED-B4DE432E9FF0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0634-88E3-42AA-8110-FF0F371F6F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542633"/>
      </p:ext>
    </p:extLst>
  </p:cSld>
  <p:clrMapOvr>
    <a:masterClrMapping/>
  </p:clrMapOvr>
  <p:transition spd="slow">
    <p:randomBar dir="vert"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B4DEBD-8036-4794-A200-E006B464798E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8D96-E688-44EA-AF4C-4649D7C848D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085810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0EBE69-B613-4763-9E64-E55BA26A8803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DF07-98EA-48CB-86BB-8668E819E3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079176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pPr>
              <a:defRPr/>
            </a:pPr>
            <a:fld id="{CFFBEA48-8067-4B92-9BFC-8308821126B7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3EC6AA2F-F60B-4055-8673-EDDD86651F3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1474233"/>
      </p:ext>
    </p:extLst>
  </p:cSld>
  <p:clrMapOvr>
    <a:masterClrMapping/>
  </p:clrMapOvr>
  <p:transition spd="slow">
    <p:randomBar dir="vert"/>
  </p:transition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pPr>
              <a:defRPr/>
            </a:pPr>
            <a:fld id="{A5C85FF8-30B7-4B6B-AEB0-74B99E5F01E5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DBF3A8D2-92F1-4FBF-9419-D3FA7307863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8540206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15F5A763-D621-4C03-9EBF-724551DA5226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7DE52BA-5F19-45C4-A2AB-192C5E7DE67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35352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 dir="vert"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NyPv9R2wXI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06929801-8A93-483B-9087-F2D4FEAA2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599" y="1916832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hr-HR" altLang="en-US" sz="3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Pretvorbe brojeva iz dekadskog brojevnog sustava u ostale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BC383BCA-6519-462B-8C0C-415479C2E9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432" y="3284984"/>
            <a:ext cx="2129135" cy="3262686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3CE39041-4D44-0200-C6DE-15DDC260F7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5436" y="978407"/>
            <a:ext cx="4618856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Pretvorbe brojeva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25BC726-5499-7F3F-B032-2B48518DAD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9470" y="1788425"/>
            <a:ext cx="7633742" cy="3593591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Dekadski broj dijelimo s bazom.</a:t>
            </a:r>
          </a:p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Zapisujemo ostatak.</a:t>
            </a:r>
          </a:p>
          <a:p>
            <a:pPr eaLnBrk="1" hangingPunct="1">
              <a:buFontTx/>
              <a:buNone/>
            </a:pPr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hr-H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" name="Rezervirano mjesto broja slajda 5">
            <a:extLst>
              <a:ext uri="{FF2B5EF4-FFF2-40B4-BE49-F238E27FC236}">
                <a16:creationId xmlns:a16="http://schemas.microsoft.com/office/drawing/2014/main" id="{C9178672-28E4-A40C-2E24-72548940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0BB05C-37B8-4810-9A8C-6357E9C86624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Slika 4" descr="tablica-pretvorbe iz dekadskog.jpg">
            <a:extLst>
              <a:ext uri="{FF2B5EF4-FFF2-40B4-BE49-F238E27FC236}">
                <a16:creationId xmlns:a16="http://schemas.microsoft.com/office/drawing/2014/main" id="{80786BCA-78C3-4E76-0AC1-D3CA17AD8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88" y="2852936"/>
            <a:ext cx="8212138" cy="337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E47C9159-ABD0-F4AE-B43E-6D7C08D58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1060449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Pretvorba decimalnog broja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34E46E1-C556-5026-8BAE-9ACACB1F0B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38758" y="2286002"/>
            <a:ext cx="7809706" cy="3593591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Pretvori broj 12.125 iz dekadskog u binarni brojevni sustav.</a:t>
            </a:r>
          </a:p>
          <a:p>
            <a:pPr eaLnBrk="1" hangingPunct="1"/>
            <a:endParaRPr lang="hr-H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" name="Rezervirano mjesto broja slajda 5">
            <a:extLst>
              <a:ext uri="{FF2B5EF4-FFF2-40B4-BE49-F238E27FC236}">
                <a16:creationId xmlns:a16="http://schemas.microsoft.com/office/drawing/2014/main" id="{8853230C-E69B-6E75-749A-EEF8DAEF7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F7A4C2-6D1C-4AEE-AD27-ECBC1951640C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id="{3B67377F-7471-9F4F-1174-0FCD6E7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2" t="34625" r="50191" b="46844"/>
          <a:stretch>
            <a:fillRect/>
          </a:stretch>
        </p:blipFill>
        <p:spPr bwMode="auto">
          <a:xfrm>
            <a:off x="1741487" y="3118769"/>
            <a:ext cx="566102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>
            <a:extLst>
              <a:ext uri="{FF2B5EF4-FFF2-40B4-BE49-F238E27FC236}">
                <a16:creationId xmlns:a16="http://schemas.microsoft.com/office/drawing/2014/main" id="{29343C85-78B4-B486-5017-BB034E64C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0829" y="1194997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Pretvorba decimalnog broja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8CA06D8-4082-A675-6C3B-0D456C2E74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decimalni dio broja množimo s dva</a:t>
            </a:r>
          </a:p>
        </p:txBody>
      </p:sp>
      <p:sp>
        <p:nvSpPr>
          <p:cNvPr id="5122" name="Rezervirano mjesto broja slajda 5">
            <a:extLst>
              <a:ext uri="{FF2B5EF4-FFF2-40B4-BE49-F238E27FC236}">
                <a16:creationId xmlns:a16="http://schemas.microsoft.com/office/drawing/2014/main" id="{26DFDDB4-23E9-588A-3C89-F4810719D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9077EE-5415-446C-8DB0-237FDBC1AA09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4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A9E24AD2-E565-BB68-E0D5-CD9DAFD32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2" t="52171" r="37462" b="26173"/>
          <a:stretch>
            <a:fillRect/>
          </a:stretch>
        </p:blipFill>
        <p:spPr bwMode="auto">
          <a:xfrm>
            <a:off x="1169194" y="2895347"/>
            <a:ext cx="6805612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F4C56262-3BB4-00E5-1714-44318F43ED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97419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smo naučili?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BBE50D9-859A-0474-A2AA-14B924472E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3654" y="1264472"/>
            <a:ext cx="7881714" cy="3593591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 pretvaramo broj iz dekadskoga u binarni brojevni sustav?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 pretvaramo broj iz dekadskoga u </a:t>
            </a:r>
            <a:r>
              <a:rPr lang="hr-HR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oktalni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brojevni sustav?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 pretvaramo broj iz dekadskoga u </a:t>
            </a:r>
            <a:r>
              <a:rPr lang="hr-HR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heksadekadski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brojevni sustav?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 pretvaramo decimalni dio broja iz dekadskoga u binarni brojevni sustav?</a:t>
            </a:r>
          </a:p>
        </p:txBody>
      </p:sp>
      <p:sp>
        <p:nvSpPr>
          <p:cNvPr id="6146" name="Rezervirano mjesto broja slajda 5">
            <a:extLst>
              <a:ext uri="{FF2B5EF4-FFF2-40B4-BE49-F238E27FC236}">
                <a16:creationId xmlns:a16="http://schemas.microsoft.com/office/drawing/2014/main" id="{CFDF32A2-917A-09E5-AC14-CF1C3767D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46E95E-56D5-446B-A020-D4FCC82B37F0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5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22DA03D7-181C-4A4C-BAC4-506CCE19CD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81558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0" imgH="0" progId="AcroExch.Document.DC">
                  <p:embed/>
                </p:oleObj>
              </mc:Choice>
              <mc:Fallback>
                <p:oleObj name="Acrobat Document" r:id="rId2" imgW="0" imgH="0" progId="AcroExch.Document.DC">
                  <p:embed/>
                  <p:pic>
                    <p:nvPicPr>
                      <p:cNvPr id="2" name="Objekt 1">
                        <a:extLst>
                          <a:ext uri="{FF2B5EF4-FFF2-40B4-BE49-F238E27FC236}">
                            <a16:creationId xmlns:a16="http://schemas.microsoft.com/office/drawing/2014/main" id="{22DA03D7-181C-4A4C-BAC4-506CCE19CD9D}"/>
                          </a:ext>
                        </a:extLst>
                      </p:cNvPr>
                      <p:cNvPicPr/>
                      <p:nvPr/>
                    </p:nvPicPr>
                    <p:blipFill/>
                    <p:spPr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kstniOkvir 6">
            <a:extLst>
              <a:ext uri="{FF2B5EF4-FFF2-40B4-BE49-F238E27FC236}">
                <a16:creationId xmlns:a16="http://schemas.microsoft.com/office/drawing/2014/main" id="{FBBA8B77-621F-4F49-8227-DD263B232F39}"/>
              </a:ext>
            </a:extLst>
          </p:cNvPr>
          <p:cNvSpPr txBox="1"/>
          <p:nvPr/>
        </p:nvSpPr>
        <p:spPr>
          <a:xfrm>
            <a:off x="914400" y="5260945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Zadaci za vježbu (</a:t>
            </a:r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dvoklikom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otvori datoteke)</a:t>
            </a:r>
            <a:r>
              <a:rPr lang="hr-HR" dirty="0"/>
              <a:t>:</a:t>
            </a:r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F8142E30-15F2-4D8F-9882-D02877E570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413542"/>
              </p:ext>
            </p:extLst>
          </p:nvPr>
        </p:nvGraphicFramePr>
        <p:xfrm>
          <a:off x="1187624" y="5783287"/>
          <a:ext cx="907010" cy="765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3" imgW="914400" imgH="771480" progId="AcroExch.Document.DC">
                  <p:embed/>
                </p:oleObj>
              </mc:Choice>
              <mc:Fallback>
                <p:oleObj name="Acrobat Document" showAsIcon="1" r:id="rId3" imgW="914400" imgH="771480" progId="AcroExch.Document.DC">
                  <p:embed/>
                  <p:pic>
                    <p:nvPicPr>
                      <p:cNvPr id="8" name="Objekt 7">
                        <a:extLst>
                          <a:ext uri="{FF2B5EF4-FFF2-40B4-BE49-F238E27FC236}">
                            <a16:creationId xmlns:a16="http://schemas.microsoft.com/office/drawing/2014/main" id="{F8142E30-15F2-4D8F-9882-D02877E570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5783287"/>
                        <a:ext cx="907010" cy="765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>
            <a:extLst>
              <a:ext uri="{FF2B5EF4-FFF2-40B4-BE49-F238E27FC236}">
                <a16:creationId xmlns:a16="http://schemas.microsoft.com/office/drawing/2014/main" id="{656A9943-1DE8-4A36-8F1A-FB58EDA7E5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671547"/>
              </p:ext>
            </p:extLst>
          </p:nvPr>
        </p:nvGraphicFramePr>
        <p:xfrm>
          <a:off x="2476364" y="5777052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5" imgW="914552" imgH="771636" progId="AcroExch.Document.DC">
                  <p:embed/>
                </p:oleObj>
              </mc:Choice>
              <mc:Fallback>
                <p:oleObj name="Acrobat Document" showAsIcon="1" r:id="rId5" imgW="914552" imgH="771636" progId="AcroExch.Document.DC">
                  <p:embed/>
                  <p:pic>
                    <p:nvPicPr>
                      <p:cNvPr id="10" name="Objekt 9">
                        <a:extLst>
                          <a:ext uri="{FF2B5EF4-FFF2-40B4-BE49-F238E27FC236}">
                            <a16:creationId xmlns:a16="http://schemas.microsoft.com/office/drawing/2014/main" id="{656A9943-1DE8-4A36-8F1A-FB58EDA7E5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76364" y="5777052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7222282-8E74-4E79-AE99-33C2EA199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129" y="795270"/>
            <a:ext cx="7633742" cy="598343"/>
          </a:xfrm>
        </p:spPr>
        <p:txBody>
          <a:bodyPr>
            <a:normAutofit/>
          </a:bodyPr>
          <a:lstStyle/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Ponovite gledanjem videa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8CE68A46-2C39-4BBD-B153-48DC14C9B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D8B6-9984-49E8-87B1-99805EA92DEB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5" name="Mrežni medijski sadržaji 4" title="Informatika 1.r SŠ - Brojevni sustavi i pretvorbe brojeva">
            <a:hlinkClick r:id="" action="ppaction://media"/>
            <a:extLst>
              <a:ext uri="{FF2B5EF4-FFF2-40B4-BE49-F238E27FC236}">
                <a16:creationId xmlns:a16="http://schemas.microsoft.com/office/drawing/2014/main" id="{57567D7E-2EA8-43A6-90B3-9D4EC8FB560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03463" y="1628800"/>
            <a:ext cx="7569037" cy="427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69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načka">
  <a:themeElements>
    <a:clrScheme name="Značka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Znač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č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Značka</Template>
  <TotalTime>36</TotalTime>
  <Words>104</Words>
  <Application>Microsoft Office PowerPoint</Application>
  <PresentationFormat>Prikaz na zaslonu (4:3)</PresentationFormat>
  <Paragraphs>21</Paragraphs>
  <Slides>6</Slides>
  <Notes>2</Notes>
  <HiddenSlides>0</HiddenSlides>
  <MMClips>1</MMClips>
  <ScaleCrop>false</ScaleCrop>
  <HeadingPairs>
    <vt:vector size="8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3" baseType="lpstr">
      <vt:lpstr>Arial</vt:lpstr>
      <vt:lpstr>Calibri</vt:lpstr>
      <vt:lpstr>Gill Sans MT</vt:lpstr>
      <vt:lpstr>Impact</vt:lpstr>
      <vt:lpstr>Times New Roman</vt:lpstr>
      <vt:lpstr>Značka</vt:lpstr>
      <vt:lpstr>Acrobat Document</vt:lpstr>
      <vt:lpstr>PowerPoint prezentacija</vt:lpstr>
      <vt:lpstr>Pretvorbe brojeva</vt:lpstr>
      <vt:lpstr>Pretvorba decimalnog broja</vt:lpstr>
      <vt:lpstr>Pretvorba decimalnog broja</vt:lpstr>
      <vt:lpstr>Što smo naučili?</vt:lpstr>
      <vt:lpstr>Ponovite gledanjem videa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Pretvorbe iz dekadskog sustava</dc:title>
  <dc:creator>Sandra</dc:creator>
  <cp:lastModifiedBy>Sandra Radulovski</cp:lastModifiedBy>
  <cp:revision>8</cp:revision>
  <dcterms:created xsi:type="dcterms:W3CDTF">2013-02-18T14:51:10Z</dcterms:created>
  <dcterms:modified xsi:type="dcterms:W3CDTF">2024-05-19T16:44:38Z</dcterms:modified>
</cp:coreProperties>
</file>