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4"/>
  </p:notesMasterIdLst>
  <p:handoutMasterIdLst>
    <p:handoutMasterId r:id="rId15"/>
  </p:handout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 autoAdjust="0"/>
    <p:restoredTop sz="94718" autoAdjust="0"/>
  </p:normalViewPr>
  <p:slideViewPr>
    <p:cSldViewPr>
      <p:cViewPr varScale="1">
        <p:scale>
          <a:sx n="74" d="100"/>
          <a:sy n="74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Radulovski" userId="0ebd48d3-58f6-4c7b-a5de-5d00d1eb19f4" providerId="ADAL" clId="{F7F48AD7-0CA1-431C-AC6F-8BFE527BE3CE}"/>
    <pc:docChg chg="custSel addSld delSld modSld modMainMaster">
      <pc:chgData name="Sandra Radulovski" userId="0ebd48d3-58f6-4c7b-a5de-5d00d1eb19f4" providerId="ADAL" clId="{F7F48AD7-0CA1-431C-AC6F-8BFE527BE3CE}" dt="2024-05-19T16:44:53" v="258" actId="1076"/>
      <pc:docMkLst>
        <pc:docMk/>
      </pc:docMkLst>
      <pc:sldChg chg="addSp delSp modSp del">
        <pc:chgData name="Sandra Radulovski" userId="0ebd48d3-58f6-4c7b-a5de-5d00d1eb19f4" providerId="ADAL" clId="{F7F48AD7-0CA1-431C-AC6F-8BFE527BE3CE}" dt="2024-05-19T16:13:59.654" v="2" actId="47"/>
        <pc:sldMkLst>
          <pc:docMk/>
          <pc:sldMk cId="0" sldId="256"/>
        </pc:sldMkLst>
        <pc:spChg chg="add mod">
          <ac:chgData name="Sandra Radulovski" userId="0ebd48d3-58f6-4c7b-a5de-5d00d1eb19f4" providerId="ADAL" clId="{F7F48AD7-0CA1-431C-AC6F-8BFE527BE3CE}" dt="2024-05-19T16:13:55.889" v="0" actId="21"/>
          <ac:spMkLst>
            <pc:docMk/>
            <pc:sldMk cId="0" sldId="256"/>
            <ac:spMk id="2" creationId="{6B233F4B-48D2-442A-A7DB-6AE85F02C8E9}"/>
          </ac:spMkLst>
        </pc:spChg>
        <pc:spChg chg="del">
          <ac:chgData name="Sandra Radulovski" userId="0ebd48d3-58f6-4c7b-a5de-5d00d1eb19f4" providerId="ADAL" clId="{F7F48AD7-0CA1-431C-AC6F-8BFE527BE3CE}" dt="2024-05-19T16:13:55.889" v="0" actId="21"/>
          <ac:spMkLst>
            <pc:docMk/>
            <pc:sldMk cId="0" sldId="256"/>
            <ac:spMk id="13317" creationId="{86F8A1F0-53BF-3C4C-FA41-DD2212C9BBEA}"/>
          </ac:spMkLst>
        </pc:spChg>
      </pc:sldChg>
      <pc:sldChg chg="modSp mod modTransition setBg modAnim">
        <pc:chgData name="Sandra Radulovski" userId="0ebd48d3-58f6-4c7b-a5de-5d00d1eb19f4" providerId="ADAL" clId="{F7F48AD7-0CA1-431C-AC6F-8BFE527BE3CE}" dt="2024-05-19T16:37:12.247" v="246"/>
        <pc:sldMkLst>
          <pc:docMk/>
          <pc:sldMk cId="0" sldId="257"/>
        </pc:sldMkLst>
        <pc:spChg chg="mod">
          <ac:chgData name="Sandra Radulovski" userId="0ebd48d3-58f6-4c7b-a5de-5d00d1eb19f4" providerId="ADAL" clId="{F7F48AD7-0CA1-431C-AC6F-8BFE527BE3CE}" dt="2024-05-19T16:16:32.148" v="45" actId="1076"/>
          <ac:spMkLst>
            <pc:docMk/>
            <pc:sldMk cId="0" sldId="257"/>
            <ac:spMk id="8195" creationId="{7D2EE9CB-6412-93B0-A783-86A4130FD99B}"/>
          </ac:spMkLst>
        </pc:spChg>
        <pc:spChg chg="mod">
          <ac:chgData name="Sandra Radulovski" userId="0ebd48d3-58f6-4c7b-a5de-5d00d1eb19f4" providerId="ADAL" clId="{F7F48AD7-0CA1-431C-AC6F-8BFE527BE3CE}" dt="2024-05-19T16:15:52.574" v="19" actId="2711"/>
          <ac:spMkLst>
            <pc:docMk/>
            <pc:sldMk cId="0" sldId="257"/>
            <ac:spMk id="14338" creationId="{83060872-FD7E-D864-0D03-05036279C47F}"/>
          </ac:spMkLst>
        </pc:spChg>
        <pc:spChg chg="mod">
          <ac:chgData name="Sandra Radulovski" userId="0ebd48d3-58f6-4c7b-a5de-5d00d1eb19f4" providerId="ADAL" clId="{F7F48AD7-0CA1-431C-AC6F-8BFE527BE3CE}" dt="2024-05-19T16:16:02.442" v="23" actId="1076"/>
          <ac:spMkLst>
            <pc:docMk/>
            <pc:sldMk cId="0" sldId="257"/>
            <ac:spMk id="14339" creationId="{7F8C098A-C3AC-C2E2-58ED-DF5E4DFEDE7E}"/>
          </ac:spMkLst>
        </pc:spChg>
        <pc:picChg chg="mod">
          <ac:chgData name="Sandra Radulovski" userId="0ebd48d3-58f6-4c7b-a5de-5d00d1eb19f4" providerId="ADAL" clId="{F7F48AD7-0CA1-431C-AC6F-8BFE527BE3CE}" dt="2024-05-19T16:16:34.831" v="46" actId="1076"/>
          <ac:picMkLst>
            <pc:docMk/>
            <pc:sldMk cId="0" sldId="257"/>
            <ac:picMk id="5" creationId="{E3569EBC-7827-1779-686D-7E6AE2F88E5E}"/>
          </ac:picMkLst>
        </pc:picChg>
      </pc:sldChg>
      <pc:sldChg chg="modSp mod modTransition">
        <pc:chgData name="Sandra Radulovski" userId="0ebd48d3-58f6-4c7b-a5de-5d00d1eb19f4" providerId="ADAL" clId="{F7F48AD7-0CA1-431C-AC6F-8BFE527BE3CE}" dt="2024-05-19T16:37:12.247" v="246"/>
        <pc:sldMkLst>
          <pc:docMk/>
          <pc:sldMk cId="0" sldId="258"/>
        </pc:sldMkLst>
        <pc:spChg chg="mod">
          <ac:chgData name="Sandra Radulovski" userId="0ebd48d3-58f6-4c7b-a5de-5d00d1eb19f4" providerId="ADAL" clId="{F7F48AD7-0CA1-431C-AC6F-8BFE527BE3CE}" dt="2024-05-19T16:17:09.057" v="56" actId="14100"/>
          <ac:spMkLst>
            <pc:docMk/>
            <pc:sldMk cId="0" sldId="258"/>
            <ac:spMk id="10243" creationId="{6A3C9B4D-E66A-00AA-F37A-D5BCDC749E31}"/>
          </ac:spMkLst>
        </pc:spChg>
        <pc:spChg chg="mod">
          <ac:chgData name="Sandra Radulovski" userId="0ebd48d3-58f6-4c7b-a5de-5d00d1eb19f4" providerId="ADAL" clId="{F7F48AD7-0CA1-431C-AC6F-8BFE527BE3CE}" dt="2024-05-19T16:16:42.224" v="47" actId="2711"/>
          <ac:spMkLst>
            <pc:docMk/>
            <pc:sldMk cId="0" sldId="258"/>
            <ac:spMk id="15362" creationId="{F8EC1066-51E2-7324-AE2C-CE0ACC80860F}"/>
          </ac:spMkLst>
        </pc:spChg>
        <pc:spChg chg="mod">
          <ac:chgData name="Sandra Radulovski" userId="0ebd48d3-58f6-4c7b-a5de-5d00d1eb19f4" providerId="ADAL" clId="{F7F48AD7-0CA1-431C-AC6F-8BFE527BE3CE}" dt="2024-05-19T16:16:50.185" v="51" actId="1076"/>
          <ac:spMkLst>
            <pc:docMk/>
            <pc:sldMk cId="0" sldId="258"/>
            <ac:spMk id="15364" creationId="{4095F6D5-4649-AB60-A250-991C7E7374C3}"/>
          </ac:spMkLst>
        </pc:spChg>
      </pc:sldChg>
      <pc:sldChg chg="addSp modSp mod modTransition setBg">
        <pc:chgData name="Sandra Radulovski" userId="0ebd48d3-58f6-4c7b-a5de-5d00d1eb19f4" providerId="ADAL" clId="{F7F48AD7-0CA1-431C-AC6F-8BFE527BE3CE}" dt="2024-05-19T16:44:53" v="258" actId="1076"/>
        <pc:sldMkLst>
          <pc:docMk/>
          <pc:sldMk cId="0" sldId="259"/>
        </pc:sldMkLst>
        <pc:spChg chg="add mod">
          <ac:chgData name="Sandra Radulovski" userId="0ebd48d3-58f6-4c7b-a5de-5d00d1eb19f4" providerId="ADAL" clId="{F7F48AD7-0CA1-431C-AC6F-8BFE527BE3CE}" dt="2024-05-19T16:44:53" v="258" actId="1076"/>
          <ac:spMkLst>
            <pc:docMk/>
            <pc:sldMk cId="0" sldId="259"/>
            <ac:spMk id="2" creationId="{FD61784F-13B9-482E-94C7-D2089B1867D3}"/>
          </ac:spMkLst>
        </pc:spChg>
        <pc:picChg chg="add mod">
          <ac:chgData name="Sandra Radulovski" userId="0ebd48d3-58f6-4c7b-a5de-5d00d1eb19f4" providerId="ADAL" clId="{F7F48AD7-0CA1-431C-AC6F-8BFE527BE3CE}" dt="2024-05-19T16:44:49.739" v="257"/>
          <ac:picMkLst>
            <pc:docMk/>
            <pc:sldMk cId="0" sldId="259"/>
            <ac:picMk id="3" creationId="{8DACF5D1-0325-4196-BA65-EE1362CCE01C}"/>
          </ac:picMkLst>
        </pc:picChg>
      </pc:sldChg>
      <pc:sldChg chg="modSp mod modTransition modAnim">
        <pc:chgData name="Sandra Radulovski" userId="0ebd48d3-58f6-4c7b-a5de-5d00d1eb19f4" providerId="ADAL" clId="{F7F48AD7-0CA1-431C-AC6F-8BFE527BE3CE}" dt="2024-05-19T16:37:12.247" v="246"/>
        <pc:sldMkLst>
          <pc:docMk/>
          <pc:sldMk cId="0" sldId="260"/>
        </pc:sldMkLst>
        <pc:spChg chg="mod">
          <ac:chgData name="Sandra Radulovski" userId="0ebd48d3-58f6-4c7b-a5de-5d00d1eb19f4" providerId="ADAL" clId="{F7F48AD7-0CA1-431C-AC6F-8BFE527BE3CE}" dt="2024-05-19T16:23:42.964" v="134" actId="1076"/>
          <ac:spMkLst>
            <pc:docMk/>
            <pc:sldMk cId="0" sldId="260"/>
            <ac:spMk id="16" creationId="{08A84473-5E7B-5B4C-2A0C-674558002829}"/>
          </ac:spMkLst>
        </pc:spChg>
        <pc:spChg chg="mod">
          <ac:chgData name="Sandra Radulovski" userId="0ebd48d3-58f6-4c7b-a5de-5d00d1eb19f4" providerId="ADAL" clId="{F7F48AD7-0CA1-431C-AC6F-8BFE527BE3CE}" dt="2024-05-19T16:19:38.580" v="78" actId="1076"/>
          <ac:spMkLst>
            <pc:docMk/>
            <pc:sldMk cId="0" sldId="260"/>
            <ac:spMk id="23" creationId="{B9B6AEE0-7D5A-6D1F-74DF-90CE090A4CAA}"/>
          </ac:spMkLst>
        </pc:spChg>
        <pc:spChg chg="mod">
          <ac:chgData name="Sandra Radulovski" userId="0ebd48d3-58f6-4c7b-a5de-5d00d1eb19f4" providerId="ADAL" clId="{F7F48AD7-0CA1-431C-AC6F-8BFE527BE3CE}" dt="2024-05-19T16:23:28.742" v="132" actId="20577"/>
          <ac:spMkLst>
            <pc:docMk/>
            <pc:sldMk cId="0" sldId="260"/>
            <ac:spMk id="10243" creationId="{728B5BA2-2845-8EF9-EDE8-05342119C25B}"/>
          </ac:spMkLst>
        </pc:spChg>
        <pc:spChg chg="mod">
          <ac:chgData name="Sandra Radulovski" userId="0ebd48d3-58f6-4c7b-a5de-5d00d1eb19f4" providerId="ADAL" clId="{F7F48AD7-0CA1-431C-AC6F-8BFE527BE3CE}" dt="2024-05-19T16:17:21.623" v="57" actId="2711"/>
          <ac:spMkLst>
            <pc:docMk/>
            <pc:sldMk cId="0" sldId="260"/>
            <ac:spMk id="16386" creationId="{7C04BA5C-949C-B3A3-4F1C-541AD8BBD439}"/>
          </ac:spMkLst>
        </pc:spChg>
        <pc:spChg chg="mod">
          <ac:chgData name="Sandra Radulovski" userId="0ebd48d3-58f6-4c7b-a5de-5d00d1eb19f4" providerId="ADAL" clId="{F7F48AD7-0CA1-431C-AC6F-8BFE527BE3CE}" dt="2024-05-19T16:18:01.849" v="65" actId="14100"/>
          <ac:spMkLst>
            <pc:docMk/>
            <pc:sldMk cId="0" sldId="260"/>
            <ac:spMk id="16391" creationId="{5A4684BC-26FF-1897-522F-6048A2483AD5}"/>
          </ac:spMkLst>
        </pc:spChg>
        <pc:grpChg chg="mod">
          <ac:chgData name="Sandra Radulovski" userId="0ebd48d3-58f6-4c7b-a5de-5d00d1eb19f4" providerId="ADAL" clId="{F7F48AD7-0CA1-431C-AC6F-8BFE527BE3CE}" dt="2024-05-19T16:23:47.946" v="135" actId="1035"/>
          <ac:grpSpMkLst>
            <pc:docMk/>
            <pc:sldMk cId="0" sldId="260"/>
            <ac:grpSpMk id="2" creationId="{CA4DC642-15B7-B80B-29F6-855AA6E450BA}"/>
          </ac:grpSpMkLst>
        </pc:grpChg>
      </pc:sldChg>
      <pc:sldChg chg="modSp mod modTransition modAnim">
        <pc:chgData name="Sandra Radulovski" userId="0ebd48d3-58f6-4c7b-a5de-5d00d1eb19f4" providerId="ADAL" clId="{F7F48AD7-0CA1-431C-AC6F-8BFE527BE3CE}" dt="2024-05-19T16:37:12.247" v="246"/>
        <pc:sldMkLst>
          <pc:docMk/>
          <pc:sldMk cId="0" sldId="261"/>
        </pc:sldMkLst>
        <pc:spChg chg="mod">
          <ac:chgData name="Sandra Radulovski" userId="0ebd48d3-58f6-4c7b-a5de-5d00d1eb19f4" providerId="ADAL" clId="{F7F48AD7-0CA1-431C-AC6F-8BFE527BE3CE}" dt="2024-05-19T16:24:20.692" v="147" actId="1076"/>
          <ac:spMkLst>
            <pc:docMk/>
            <pc:sldMk cId="0" sldId="261"/>
            <ac:spMk id="11" creationId="{E58F1965-E9DD-25C4-A628-DAA9D9413153}"/>
          </ac:spMkLst>
        </pc:spChg>
        <pc:spChg chg="mod">
          <ac:chgData name="Sandra Radulovski" userId="0ebd48d3-58f6-4c7b-a5de-5d00d1eb19f4" providerId="ADAL" clId="{F7F48AD7-0CA1-431C-AC6F-8BFE527BE3CE}" dt="2024-05-19T16:24:11.885" v="146" actId="20577"/>
          <ac:spMkLst>
            <pc:docMk/>
            <pc:sldMk cId="0" sldId="261"/>
            <ac:spMk id="10243" creationId="{6BC6BC40-FEE4-5169-FC5E-550942D65FD0}"/>
          </ac:spMkLst>
        </pc:spChg>
        <pc:spChg chg="mod">
          <ac:chgData name="Sandra Radulovski" userId="0ebd48d3-58f6-4c7b-a5de-5d00d1eb19f4" providerId="ADAL" clId="{F7F48AD7-0CA1-431C-AC6F-8BFE527BE3CE}" dt="2024-05-19T16:20:58.909" v="84" actId="2711"/>
          <ac:spMkLst>
            <pc:docMk/>
            <pc:sldMk cId="0" sldId="261"/>
            <ac:spMk id="17410" creationId="{0F447A76-1AEF-DD46-1F52-40E5CC88B5D1}"/>
          </ac:spMkLst>
        </pc:spChg>
        <pc:spChg chg="mod">
          <ac:chgData name="Sandra Radulovski" userId="0ebd48d3-58f6-4c7b-a5de-5d00d1eb19f4" providerId="ADAL" clId="{F7F48AD7-0CA1-431C-AC6F-8BFE527BE3CE}" dt="2024-05-19T16:21:06.961" v="88" actId="1076"/>
          <ac:spMkLst>
            <pc:docMk/>
            <pc:sldMk cId="0" sldId="261"/>
            <ac:spMk id="17411" creationId="{4C1612D4-105A-E880-9EEF-A8ED27A06558}"/>
          </ac:spMkLst>
        </pc:spChg>
        <pc:grpChg chg="mod">
          <ac:chgData name="Sandra Radulovski" userId="0ebd48d3-58f6-4c7b-a5de-5d00d1eb19f4" providerId="ADAL" clId="{F7F48AD7-0CA1-431C-AC6F-8BFE527BE3CE}" dt="2024-05-19T16:24:07.458" v="145" actId="1035"/>
          <ac:grpSpMkLst>
            <pc:docMk/>
            <pc:sldMk cId="0" sldId="261"/>
            <ac:grpSpMk id="2" creationId="{ED672A62-3B59-420B-E9E5-CB1CD2D072E8}"/>
          </ac:grpSpMkLst>
        </pc:grpChg>
      </pc:sldChg>
      <pc:sldChg chg="modSp mod modTransition">
        <pc:chgData name="Sandra Radulovski" userId="0ebd48d3-58f6-4c7b-a5de-5d00d1eb19f4" providerId="ADAL" clId="{F7F48AD7-0CA1-431C-AC6F-8BFE527BE3CE}" dt="2024-05-19T16:37:12.247" v="246"/>
        <pc:sldMkLst>
          <pc:docMk/>
          <pc:sldMk cId="0" sldId="262"/>
        </pc:sldMkLst>
        <pc:spChg chg="mod">
          <ac:chgData name="Sandra Radulovski" userId="0ebd48d3-58f6-4c7b-a5de-5d00d1eb19f4" providerId="ADAL" clId="{F7F48AD7-0CA1-431C-AC6F-8BFE527BE3CE}" dt="2024-05-19T16:15:34.780" v="17"/>
          <ac:spMkLst>
            <pc:docMk/>
            <pc:sldMk cId="0" sldId="262"/>
            <ac:spMk id="18434" creationId="{200F5304-C19C-F79A-E022-A8D86C52F6BA}"/>
          </ac:spMkLst>
        </pc:spChg>
        <pc:spChg chg="mod">
          <ac:chgData name="Sandra Radulovski" userId="0ebd48d3-58f6-4c7b-a5de-5d00d1eb19f4" providerId="ADAL" clId="{F7F48AD7-0CA1-431C-AC6F-8BFE527BE3CE}" dt="2024-05-19T16:24:48.673" v="155" actId="1076"/>
          <ac:spMkLst>
            <pc:docMk/>
            <pc:sldMk cId="0" sldId="262"/>
            <ac:spMk id="18435" creationId="{94D2A50B-7BFC-5A00-5027-D0502A4D0853}"/>
          </ac:spMkLst>
        </pc:spChg>
        <pc:spChg chg="mod">
          <ac:chgData name="Sandra Radulovski" userId="0ebd48d3-58f6-4c7b-a5de-5d00d1eb19f4" providerId="ADAL" clId="{F7F48AD7-0CA1-431C-AC6F-8BFE527BE3CE}" dt="2024-05-19T16:15:34.780" v="17"/>
          <ac:spMkLst>
            <pc:docMk/>
            <pc:sldMk cId="0" sldId="262"/>
            <ac:spMk id="18436" creationId="{4EC3DFB5-9C56-BDD4-886E-799500A9149F}"/>
          </ac:spMkLst>
        </pc:spChg>
        <pc:picChg chg="mod">
          <ac:chgData name="Sandra Radulovski" userId="0ebd48d3-58f6-4c7b-a5de-5d00d1eb19f4" providerId="ADAL" clId="{F7F48AD7-0CA1-431C-AC6F-8BFE527BE3CE}" dt="2024-05-19T16:24:39.149" v="151" actId="1076"/>
          <ac:picMkLst>
            <pc:docMk/>
            <pc:sldMk cId="0" sldId="262"/>
            <ac:picMk id="18437" creationId="{888677C3-BFD3-6D1A-1C3C-30B32FE96D5E}"/>
          </ac:picMkLst>
        </pc:picChg>
      </pc:sldChg>
      <pc:sldChg chg="modSp mod modTransition">
        <pc:chgData name="Sandra Radulovski" userId="0ebd48d3-58f6-4c7b-a5de-5d00d1eb19f4" providerId="ADAL" clId="{F7F48AD7-0CA1-431C-AC6F-8BFE527BE3CE}" dt="2024-05-19T16:37:12.247" v="246"/>
        <pc:sldMkLst>
          <pc:docMk/>
          <pc:sldMk cId="0" sldId="263"/>
        </pc:sldMkLst>
        <pc:spChg chg="mod">
          <ac:chgData name="Sandra Radulovski" userId="0ebd48d3-58f6-4c7b-a5de-5d00d1eb19f4" providerId="ADAL" clId="{F7F48AD7-0CA1-431C-AC6F-8BFE527BE3CE}" dt="2024-05-19T16:25:07.012" v="160" actId="255"/>
          <ac:spMkLst>
            <pc:docMk/>
            <pc:sldMk cId="0" sldId="263"/>
            <ac:spMk id="10243" creationId="{FCCF6D10-E72E-6A91-8A24-B740AA7EAC2A}"/>
          </ac:spMkLst>
        </pc:spChg>
        <pc:spChg chg="mod">
          <ac:chgData name="Sandra Radulovski" userId="0ebd48d3-58f6-4c7b-a5de-5d00d1eb19f4" providerId="ADAL" clId="{F7F48AD7-0CA1-431C-AC6F-8BFE527BE3CE}" dt="2024-05-19T16:24:56.501" v="156" actId="2711"/>
          <ac:spMkLst>
            <pc:docMk/>
            <pc:sldMk cId="0" sldId="263"/>
            <ac:spMk id="19458" creationId="{C9420B2B-8C68-853A-CCE6-4D88C956A206}"/>
          </ac:spMkLst>
        </pc:spChg>
        <pc:spChg chg="mod">
          <ac:chgData name="Sandra Radulovski" userId="0ebd48d3-58f6-4c7b-a5de-5d00d1eb19f4" providerId="ADAL" clId="{F7F48AD7-0CA1-431C-AC6F-8BFE527BE3CE}" dt="2024-05-19T16:25:03.085" v="159" actId="1076"/>
          <ac:spMkLst>
            <pc:docMk/>
            <pc:sldMk cId="0" sldId="263"/>
            <ac:spMk id="19460" creationId="{D9CD5595-990E-CCDC-62F6-7DD70BDAADB6}"/>
          </ac:spMkLst>
        </pc:spChg>
      </pc:sldChg>
      <pc:sldChg chg="modSp mod modTransition">
        <pc:chgData name="Sandra Radulovski" userId="0ebd48d3-58f6-4c7b-a5de-5d00d1eb19f4" providerId="ADAL" clId="{F7F48AD7-0CA1-431C-AC6F-8BFE527BE3CE}" dt="2024-05-19T16:37:12.247" v="246"/>
        <pc:sldMkLst>
          <pc:docMk/>
          <pc:sldMk cId="0" sldId="264"/>
        </pc:sldMkLst>
        <pc:spChg chg="mod">
          <ac:chgData name="Sandra Radulovski" userId="0ebd48d3-58f6-4c7b-a5de-5d00d1eb19f4" providerId="ADAL" clId="{F7F48AD7-0CA1-431C-AC6F-8BFE527BE3CE}" dt="2024-05-19T16:26:47.015" v="179" actId="207"/>
          <ac:spMkLst>
            <pc:docMk/>
            <pc:sldMk cId="0" sldId="264"/>
            <ac:spMk id="13" creationId="{D3249925-0D54-CD19-A40E-1C2E6E55CF57}"/>
          </ac:spMkLst>
        </pc:spChg>
        <pc:spChg chg="mod">
          <ac:chgData name="Sandra Radulovski" userId="0ebd48d3-58f6-4c7b-a5de-5d00d1eb19f4" providerId="ADAL" clId="{F7F48AD7-0CA1-431C-AC6F-8BFE527BE3CE}" dt="2024-05-19T16:26:18.880" v="175" actId="1076"/>
          <ac:spMkLst>
            <pc:docMk/>
            <pc:sldMk cId="0" sldId="264"/>
            <ac:spMk id="15" creationId="{BF5B9ABF-FF70-5E38-0DA5-85633E91405A}"/>
          </ac:spMkLst>
        </pc:spChg>
        <pc:spChg chg="mod">
          <ac:chgData name="Sandra Radulovski" userId="0ebd48d3-58f6-4c7b-a5de-5d00d1eb19f4" providerId="ADAL" clId="{F7F48AD7-0CA1-431C-AC6F-8BFE527BE3CE}" dt="2024-05-19T16:26:02.279" v="171" actId="20577"/>
          <ac:spMkLst>
            <pc:docMk/>
            <pc:sldMk cId="0" sldId="264"/>
            <ac:spMk id="10243" creationId="{F38941E2-BABE-4035-37DE-B2ED5C59429D}"/>
          </ac:spMkLst>
        </pc:spChg>
        <pc:spChg chg="mod">
          <ac:chgData name="Sandra Radulovski" userId="0ebd48d3-58f6-4c7b-a5de-5d00d1eb19f4" providerId="ADAL" clId="{F7F48AD7-0CA1-431C-AC6F-8BFE527BE3CE}" dt="2024-05-19T16:25:44.514" v="168" actId="207"/>
          <ac:spMkLst>
            <pc:docMk/>
            <pc:sldMk cId="0" sldId="264"/>
            <ac:spMk id="20482" creationId="{818857E8-D6C7-472D-37CA-D777A845B347}"/>
          </ac:spMkLst>
        </pc:spChg>
        <pc:spChg chg="mod">
          <ac:chgData name="Sandra Radulovski" userId="0ebd48d3-58f6-4c7b-a5de-5d00d1eb19f4" providerId="ADAL" clId="{F7F48AD7-0CA1-431C-AC6F-8BFE527BE3CE}" dt="2024-05-19T16:25:44.514" v="168" actId="207"/>
          <ac:spMkLst>
            <pc:docMk/>
            <pc:sldMk cId="0" sldId="264"/>
            <ac:spMk id="20487" creationId="{BDC18140-EB71-EEEA-5C13-68FFD79C627D}"/>
          </ac:spMkLst>
        </pc:spChg>
        <pc:grpChg chg="mod">
          <ac:chgData name="Sandra Radulovski" userId="0ebd48d3-58f6-4c7b-a5de-5d00d1eb19f4" providerId="ADAL" clId="{F7F48AD7-0CA1-431C-AC6F-8BFE527BE3CE}" dt="2024-05-19T16:26:06.544" v="172" actId="1076"/>
          <ac:grpSpMkLst>
            <pc:docMk/>
            <pc:sldMk cId="0" sldId="264"/>
            <ac:grpSpMk id="2" creationId="{D7C42C7E-D2A3-A198-32B5-BA63D5C9C0E5}"/>
          </ac:grpSpMkLst>
        </pc:grpChg>
      </pc:sldChg>
      <pc:sldChg chg="modSp mod modTransition modAnim">
        <pc:chgData name="Sandra Radulovski" userId="0ebd48d3-58f6-4c7b-a5de-5d00d1eb19f4" providerId="ADAL" clId="{F7F48AD7-0CA1-431C-AC6F-8BFE527BE3CE}" dt="2024-05-19T16:37:12.247" v="246"/>
        <pc:sldMkLst>
          <pc:docMk/>
          <pc:sldMk cId="0" sldId="265"/>
        </pc:sldMkLst>
        <pc:spChg chg="mod">
          <ac:chgData name="Sandra Radulovski" userId="0ebd48d3-58f6-4c7b-a5de-5d00d1eb19f4" providerId="ADAL" clId="{F7F48AD7-0CA1-431C-AC6F-8BFE527BE3CE}" dt="2024-05-19T16:27:24.861" v="191" actId="20577"/>
          <ac:spMkLst>
            <pc:docMk/>
            <pc:sldMk cId="0" sldId="265"/>
            <ac:spMk id="3" creationId="{8393AB26-16FA-991E-6F8B-DE75061744B6}"/>
          </ac:spMkLst>
        </pc:spChg>
        <pc:spChg chg="mod">
          <ac:chgData name="Sandra Radulovski" userId="0ebd48d3-58f6-4c7b-a5de-5d00d1eb19f4" providerId="ADAL" clId="{F7F48AD7-0CA1-431C-AC6F-8BFE527BE3CE}" dt="2024-05-19T16:27:30.752" v="192" actId="1076"/>
          <ac:spMkLst>
            <pc:docMk/>
            <pc:sldMk cId="0" sldId="265"/>
            <ac:spMk id="9" creationId="{59EF4A39-850D-377E-9AF8-0F47904D4146}"/>
          </ac:spMkLst>
        </pc:spChg>
        <pc:spChg chg="mod">
          <ac:chgData name="Sandra Radulovski" userId="0ebd48d3-58f6-4c7b-a5de-5d00d1eb19f4" providerId="ADAL" clId="{F7F48AD7-0CA1-431C-AC6F-8BFE527BE3CE}" dt="2024-05-19T16:26:58.938" v="180" actId="2711"/>
          <ac:spMkLst>
            <pc:docMk/>
            <pc:sldMk cId="0" sldId="265"/>
            <ac:spMk id="21506" creationId="{B722F7A7-D485-050A-B8FF-2AFDAE40FCF9}"/>
          </ac:spMkLst>
        </pc:spChg>
        <pc:spChg chg="mod">
          <ac:chgData name="Sandra Radulovski" userId="0ebd48d3-58f6-4c7b-a5de-5d00d1eb19f4" providerId="ADAL" clId="{F7F48AD7-0CA1-431C-AC6F-8BFE527BE3CE}" dt="2024-05-19T16:27:04.105" v="183" actId="1076"/>
          <ac:spMkLst>
            <pc:docMk/>
            <pc:sldMk cId="0" sldId="265"/>
            <ac:spMk id="21507" creationId="{B638FAB4-A6FE-14EC-7ED2-6252CA28E786}"/>
          </ac:spMkLst>
        </pc:spChg>
        <pc:grpChg chg="mod">
          <ac:chgData name="Sandra Radulovski" userId="0ebd48d3-58f6-4c7b-a5de-5d00d1eb19f4" providerId="ADAL" clId="{F7F48AD7-0CA1-431C-AC6F-8BFE527BE3CE}" dt="2024-05-19T16:27:20.605" v="187" actId="1076"/>
          <ac:grpSpMkLst>
            <pc:docMk/>
            <pc:sldMk cId="0" sldId="265"/>
            <ac:grpSpMk id="2" creationId="{048AA9D8-8B6E-91A0-98D4-BFAC32F080E9}"/>
          </ac:grpSpMkLst>
        </pc:grpChg>
      </pc:sldChg>
      <pc:sldChg chg="addSp delSp modSp mod modTransition">
        <pc:chgData name="Sandra Radulovski" userId="0ebd48d3-58f6-4c7b-a5de-5d00d1eb19f4" providerId="ADAL" clId="{F7F48AD7-0CA1-431C-AC6F-8BFE527BE3CE}" dt="2024-05-19T16:37:12.247" v="246"/>
        <pc:sldMkLst>
          <pc:docMk/>
          <pc:sldMk cId="0" sldId="266"/>
        </pc:sldMkLst>
        <pc:spChg chg="mod">
          <ac:chgData name="Sandra Radulovski" userId="0ebd48d3-58f6-4c7b-a5de-5d00d1eb19f4" providerId="ADAL" clId="{F7F48AD7-0CA1-431C-AC6F-8BFE527BE3CE}" dt="2024-05-19T16:15:34.780" v="17"/>
          <ac:spMkLst>
            <pc:docMk/>
            <pc:sldMk cId="0" sldId="266"/>
            <ac:spMk id="22530" creationId="{EC79B642-4EEA-D8E8-393F-E80DABE064FE}"/>
          </ac:spMkLst>
        </pc:spChg>
        <pc:spChg chg="mod">
          <ac:chgData name="Sandra Radulovski" userId="0ebd48d3-58f6-4c7b-a5de-5d00d1eb19f4" providerId="ADAL" clId="{F7F48AD7-0CA1-431C-AC6F-8BFE527BE3CE}" dt="2024-05-19T16:29:13.623" v="211" actId="14100"/>
          <ac:spMkLst>
            <pc:docMk/>
            <pc:sldMk cId="0" sldId="266"/>
            <ac:spMk id="22531" creationId="{7FC23761-5735-545A-50A9-56FDC6563379}"/>
          </ac:spMkLst>
        </pc:spChg>
        <pc:spChg chg="del mod">
          <ac:chgData name="Sandra Radulovski" userId="0ebd48d3-58f6-4c7b-a5de-5d00d1eb19f4" providerId="ADAL" clId="{F7F48AD7-0CA1-431C-AC6F-8BFE527BE3CE}" dt="2024-05-19T16:28:44.477" v="194" actId="478"/>
          <ac:spMkLst>
            <pc:docMk/>
            <pc:sldMk cId="0" sldId="266"/>
            <ac:spMk id="22532" creationId="{9BA1CB5E-4C4B-B2B7-9BE1-8BE93AC208DE}"/>
          </ac:spMkLst>
        </pc:spChg>
        <pc:picChg chg="add mod">
          <ac:chgData name="Sandra Radulovski" userId="0ebd48d3-58f6-4c7b-a5de-5d00d1eb19f4" providerId="ADAL" clId="{F7F48AD7-0CA1-431C-AC6F-8BFE527BE3CE}" dt="2024-05-19T16:29:15.832" v="212" actId="1076"/>
          <ac:picMkLst>
            <pc:docMk/>
            <pc:sldMk cId="0" sldId="266"/>
            <ac:picMk id="3" creationId="{E7C48ED7-7F79-43EC-8124-5951D7F8800A}"/>
          </ac:picMkLst>
        </pc:picChg>
        <pc:picChg chg="del">
          <ac:chgData name="Sandra Radulovski" userId="0ebd48d3-58f6-4c7b-a5de-5d00d1eb19f4" providerId="ADAL" clId="{F7F48AD7-0CA1-431C-AC6F-8BFE527BE3CE}" dt="2024-05-19T16:28:41.616" v="193" actId="478"/>
          <ac:picMkLst>
            <pc:docMk/>
            <pc:sldMk cId="0" sldId="266"/>
            <ac:picMk id="22533" creationId="{B1A3591A-EE27-D8D1-97C2-9E08D866719B}"/>
          </ac:picMkLst>
        </pc:picChg>
      </pc:sldChg>
      <pc:sldChg chg="addSp modSp mod modTransition">
        <pc:chgData name="Sandra Radulovski" userId="0ebd48d3-58f6-4c7b-a5de-5d00d1eb19f4" providerId="ADAL" clId="{F7F48AD7-0CA1-431C-AC6F-8BFE527BE3CE}" dt="2024-05-19T16:37:12.247" v="246"/>
        <pc:sldMkLst>
          <pc:docMk/>
          <pc:sldMk cId="0" sldId="267"/>
        </pc:sldMkLst>
        <pc:spChg chg="add mod">
          <ac:chgData name="Sandra Radulovski" userId="0ebd48d3-58f6-4c7b-a5de-5d00d1eb19f4" providerId="ADAL" clId="{F7F48AD7-0CA1-431C-AC6F-8BFE527BE3CE}" dt="2024-05-19T16:33:38.174" v="240" actId="20577"/>
          <ac:spMkLst>
            <pc:docMk/>
            <pc:sldMk cId="0" sldId="267"/>
            <ac:spMk id="5" creationId="{3B88DDDC-B0FE-4DD4-AF0F-8711150B8723}"/>
          </ac:spMkLst>
        </pc:spChg>
        <pc:spChg chg="mod">
          <ac:chgData name="Sandra Radulovski" userId="0ebd48d3-58f6-4c7b-a5de-5d00d1eb19f4" providerId="ADAL" clId="{F7F48AD7-0CA1-431C-AC6F-8BFE527BE3CE}" dt="2024-05-19T16:32:19.565" v="238" actId="1035"/>
          <ac:spMkLst>
            <pc:docMk/>
            <pc:sldMk cId="0" sldId="267"/>
            <ac:spMk id="12292" creationId="{828155CC-C662-9A06-5520-6BD5A62D188B}"/>
          </ac:spMkLst>
        </pc:spChg>
        <pc:spChg chg="mod">
          <ac:chgData name="Sandra Radulovski" userId="0ebd48d3-58f6-4c7b-a5de-5d00d1eb19f4" providerId="ADAL" clId="{F7F48AD7-0CA1-431C-AC6F-8BFE527BE3CE}" dt="2024-05-19T16:29:33.605" v="213" actId="2711"/>
          <ac:spMkLst>
            <pc:docMk/>
            <pc:sldMk cId="0" sldId="267"/>
            <ac:spMk id="23554" creationId="{B3E0F600-5DF9-26B4-04BF-C82C79A53E59}"/>
          </ac:spMkLst>
        </pc:spChg>
        <pc:spChg chg="mod">
          <ac:chgData name="Sandra Radulovski" userId="0ebd48d3-58f6-4c7b-a5de-5d00d1eb19f4" providerId="ADAL" clId="{F7F48AD7-0CA1-431C-AC6F-8BFE527BE3CE}" dt="2024-05-19T16:31:48.601" v="230" actId="1076"/>
          <ac:spMkLst>
            <pc:docMk/>
            <pc:sldMk cId="0" sldId="267"/>
            <ac:spMk id="23555" creationId="{77A7699C-A314-F853-B534-1BADA745EDD2}"/>
          </ac:spMkLst>
        </pc:spChg>
        <pc:graphicFrameChg chg="add mod">
          <ac:chgData name="Sandra Radulovski" userId="0ebd48d3-58f6-4c7b-a5de-5d00d1eb19f4" providerId="ADAL" clId="{F7F48AD7-0CA1-431C-AC6F-8BFE527BE3CE}" dt="2024-05-19T16:34:23.734" v="242" actId="1076"/>
          <ac:graphicFrameMkLst>
            <pc:docMk/>
            <pc:sldMk cId="0" sldId="267"/>
            <ac:graphicFrameMk id="2" creationId="{5F344CEB-BA19-4962-9A7A-D859F39EA72A}"/>
          </ac:graphicFrameMkLst>
        </pc:graphicFrameChg>
      </pc:sldChg>
      <pc:sldChg chg="addSp delSp modSp new mod modTransition modAnim">
        <pc:chgData name="Sandra Radulovski" userId="0ebd48d3-58f6-4c7b-a5de-5d00d1eb19f4" providerId="ADAL" clId="{F7F48AD7-0CA1-431C-AC6F-8BFE527BE3CE}" dt="2024-05-19T16:37:12.247" v="246"/>
        <pc:sldMkLst>
          <pc:docMk/>
          <pc:sldMk cId="3507690375" sldId="268"/>
        </pc:sldMkLst>
        <pc:spChg chg="del">
          <ac:chgData name="Sandra Radulovski" userId="0ebd48d3-58f6-4c7b-a5de-5d00d1eb19f4" providerId="ADAL" clId="{F7F48AD7-0CA1-431C-AC6F-8BFE527BE3CE}" dt="2024-05-19T16:30:40.118" v="223" actId="478"/>
          <ac:spMkLst>
            <pc:docMk/>
            <pc:sldMk cId="3507690375" sldId="268"/>
            <ac:spMk id="2" creationId="{E783C5EE-E647-4655-883F-2BF9E63971AA}"/>
          </ac:spMkLst>
        </pc:spChg>
        <pc:spChg chg="del">
          <ac:chgData name="Sandra Radulovski" userId="0ebd48d3-58f6-4c7b-a5de-5d00d1eb19f4" providerId="ADAL" clId="{F7F48AD7-0CA1-431C-AC6F-8BFE527BE3CE}" dt="2024-05-19T16:30:44.008" v="225" actId="478"/>
          <ac:spMkLst>
            <pc:docMk/>
            <pc:sldMk cId="3507690375" sldId="268"/>
            <ac:spMk id="3" creationId="{5BC9735B-4F2E-415E-AB40-5DC8B712A32F}"/>
          </ac:spMkLst>
        </pc:spChg>
        <pc:spChg chg="add mod">
          <ac:chgData name="Sandra Radulovski" userId="0ebd48d3-58f6-4c7b-a5de-5d00d1eb19f4" providerId="ADAL" clId="{F7F48AD7-0CA1-431C-AC6F-8BFE527BE3CE}" dt="2024-05-19T16:30:40.543" v="224"/>
          <ac:spMkLst>
            <pc:docMk/>
            <pc:sldMk cId="3507690375" sldId="268"/>
            <ac:spMk id="5" creationId="{0686DA21-7ECC-4A98-926D-37317C729BD8}"/>
          </ac:spMkLst>
        </pc:spChg>
        <pc:picChg chg="add mod">
          <ac:chgData name="Sandra Radulovski" userId="0ebd48d3-58f6-4c7b-a5de-5d00d1eb19f4" providerId="ADAL" clId="{F7F48AD7-0CA1-431C-AC6F-8BFE527BE3CE}" dt="2024-05-19T16:31:42.488" v="229" actId="1076"/>
          <ac:picMkLst>
            <pc:docMk/>
            <pc:sldMk cId="3507690375" sldId="268"/>
            <ac:picMk id="6" creationId="{46A990E5-6759-40AF-A6A0-54F69CA6EF9D}"/>
          </ac:picMkLst>
        </pc:picChg>
      </pc:sldChg>
      <pc:sldMasterChg chg="setBg modSldLayout">
        <pc:chgData name="Sandra Radulovski" userId="0ebd48d3-58f6-4c7b-a5de-5d00d1eb19f4" providerId="ADAL" clId="{F7F48AD7-0CA1-431C-AC6F-8BFE527BE3CE}" dt="2024-05-19T16:14:15.393" v="5"/>
        <pc:sldMasterMkLst>
          <pc:docMk/>
          <pc:sldMasterMk cId="0" sldId="2147483648"/>
        </pc:sldMasterMkLst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1971145326" sldId="2147483671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2381852216" sldId="2147483672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549006845" sldId="2147483673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584754394" sldId="2147483674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2816526170" sldId="2147483675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3067254138" sldId="2147483676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2671174054" sldId="2147483677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2937779332" sldId="2147483678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618971394" sldId="2147483679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1193940584" sldId="2147483680"/>
          </pc:sldLayoutMkLst>
        </pc:sldLayoutChg>
        <pc:sldLayoutChg chg="setBg">
          <pc:chgData name="Sandra Radulovski" userId="0ebd48d3-58f6-4c7b-a5de-5d00d1eb19f4" providerId="ADAL" clId="{F7F48AD7-0CA1-431C-AC6F-8BFE527BE3CE}" dt="2024-05-19T16:14:15.393" v="5"/>
          <pc:sldLayoutMkLst>
            <pc:docMk/>
            <pc:sldMasterMk cId="0" sldId="2147483648"/>
            <pc:sldLayoutMk cId="4277898012" sldId="2147483681"/>
          </pc:sldLayoutMkLst>
        </pc:sldLayoutChg>
      </pc:sldMasterChg>
      <pc:sldMasterChg chg="modTransition modSldLayout">
        <pc:chgData name="Sandra Radulovski" userId="0ebd48d3-58f6-4c7b-a5de-5d00d1eb19f4" providerId="ADAL" clId="{F7F48AD7-0CA1-431C-AC6F-8BFE527BE3CE}" dt="2024-05-19T16:15:30.500" v="6"/>
        <pc:sldMasterMkLst>
          <pc:docMk/>
          <pc:sldMasterMk cId="3744844200" sldId="2147483682"/>
        </pc:sldMasterMkLst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1507839562" sldId="2147483683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261799402" sldId="2147483684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3666936090" sldId="2147483686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1118209200" sldId="2147483687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2217585307" sldId="2147483688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3458345055" sldId="2147483689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1897574638" sldId="2147483690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4045230894" sldId="2147483691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3995358107" sldId="2147483692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15:30.500" v="6"/>
          <pc:sldLayoutMkLst>
            <pc:docMk/>
            <pc:sldMasterMk cId="3744844200" sldId="2147483682"/>
            <pc:sldLayoutMk cId="124466473" sldId="2147483693"/>
          </pc:sldLayoutMkLst>
        </pc:sldLayoutChg>
      </pc:sldMasterChg>
      <pc:sldMasterChg chg="modTransition setBg modSldLayout">
        <pc:chgData name="Sandra Radulovski" userId="0ebd48d3-58f6-4c7b-a5de-5d00d1eb19f4" providerId="ADAL" clId="{F7F48AD7-0CA1-431C-AC6F-8BFE527BE3CE}" dt="2024-05-19T16:37:12.247" v="246"/>
        <pc:sldMasterMkLst>
          <pc:docMk/>
          <pc:sldMasterMk cId="1292614682" sldId="2147483694"/>
        </pc:sldMasterMkLst>
        <pc:sldLayoutChg chg="modTransition setBg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2630035720" sldId="2147483695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3697993152" sldId="2147483696"/>
          </pc:sldLayoutMkLst>
        </pc:sldLayoutChg>
        <pc:sldLayoutChg chg="modTransition setBg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447446851" sldId="2147483697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3832574083" sldId="2147483698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1756083462" sldId="2147483699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1900483769" sldId="2147483700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3144093019" sldId="2147483701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2761298989" sldId="2147483702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743177039" sldId="2147483703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2424567787" sldId="2147483704"/>
          </pc:sldLayoutMkLst>
        </pc:sldLayoutChg>
        <pc:sldLayoutChg chg="modTransition">
          <pc:chgData name="Sandra Radulovski" userId="0ebd48d3-58f6-4c7b-a5de-5d00d1eb19f4" providerId="ADAL" clId="{F7F48AD7-0CA1-431C-AC6F-8BFE527BE3CE}" dt="2024-05-19T16:37:12.247" v="246"/>
          <pc:sldLayoutMkLst>
            <pc:docMk/>
            <pc:sldMasterMk cId="1292614682" sldId="2147483694"/>
            <pc:sldLayoutMk cId="568011846" sldId="2147483705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318140B-309D-C8E6-06C1-105383D1FA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50154B4-B07F-0183-4CC6-067D180E15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5780FEA-4329-49BF-8B01-36D211CA95E1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418CC52-7A32-8095-D3D6-12E5794FA45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2C1C0014-1B11-7DB9-2C7A-9B8EC6AD205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AEACC1-24B1-4628-B3F7-1105A3DC44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8ED7304-7E1E-4C1C-5298-B69BC0FD26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86A5C87-392F-F118-5086-634C0413F6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DF3D467-2C3C-4CAF-B446-E528D51705C9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CFFC768A-706E-D6F9-78E8-88B20DF57AD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C8266D92-992F-B0DF-52B1-B410F152701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A89BE59-76DF-94B3-87DD-A50573428F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EB5991E-0FEF-A074-3BDF-487E9371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594BF1-EB90-4AF7-8453-5EAD54F59D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3C16BE4-64E2-CF54-8991-CA06514972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EB113CA-66A0-696F-C19E-E17507268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AC0A394-3EB7-1CB6-6E5F-2870F2D7ED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AB539F6-4EFB-20A3-142F-EF86BD1C3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DF25793-239B-4FAE-9DC9-B7DA8245BB1B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1232367-CCC2-4F97-A8CE-5008EDCF7B0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003572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314983-61BF-4120-9450-E496E6AFF680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469A-971A-4A6E-B00B-9AD5E317726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567787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A5CAC1-190E-400B-B101-97294FEC80D5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1E39-FB1D-48D4-94CA-C46063BEB2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011846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47932D-D3BB-4F2F-9A09-26E1E4710D31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2DF6-8AE5-4182-A885-131712223C4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99315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430AB9B-0948-4870-B28E-76C5A725DF39}" type="datetime1">
              <a:rPr lang="hr-HR" smtClean="0"/>
              <a:pPr>
                <a:defRPr/>
              </a:pPr>
              <a:t>20.5.2024.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9B6E43D-C16F-446C-B526-FF83E39223D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47446851"/>
      </p:ext>
    </p:extLst>
  </p:cSld>
  <p:clrMapOvr>
    <a:masterClrMapping/>
  </p:clrMapOvr>
  <p:transition spd="slow">
    <p:randomBar dir="vert"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82C158-DB6A-4585-A890-45E246052349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1846-5960-42AE-A1CB-AA4242877D1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574083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6BBA9A-E107-4DD7-8329-2622D7B4F01B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D8BD-8D24-482F-8D68-7B26E80A0F6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6083462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3C9966-99FB-4D93-B508-442530218BF9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2364D-B211-4FB5-BC0A-707D6FA274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483769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F417A3-097E-4A13-BC72-29063AF7047C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3B6-E61D-42DC-BB4A-E3A8EDC8E9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4093019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fld id="{E66F5423-94A6-45F8-86E6-F94A2B266EB3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6C696133-2186-49B5-B075-26CE40C240B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1298989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fld id="{82EE8527-563D-47C1-A8F7-48DE86D8B7C6}" type="datetime1">
              <a:rPr lang="hr-HR" smtClean="0"/>
              <a:pPr>
                <a:defRPr/>
              </a:pPr>
              <a:t>20.5.2024.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58C39F0C-5FD5-49E5-AA05-4C6887A2E62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3177039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430AB9B-0948-4870-B28E-76C5A725DF39}" type="datetime1">
              <a:rPr lang="hr-HR" smtClean="0"/>
              <a:pPr>
                <a:defRPr/>
              </a:pPr>
              <a:t>20.5.2024.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B6E43D-C16F-446C-B526-FF83E39223D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29261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 spd="slow">
    <p:randomBar dir="vert"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-6aHmrAOEt8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6aHmrAOEt8?feature=oembed" TargetMode="Externa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FD61784F-13B9-482E-94C7-D2089B186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626" y="2060848"/>
            <a:ext cx="4032746" cy="864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hr-HR" altLang="sr-Latn-RS" sz="4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Ostale pretvorbe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8DACF5D1-0325-4196-BA65-EE1362CCE0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432" y="3284984"/>
            <a:ext cx="2129135" cy="3262686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7FC23761-5735-545A-50A9-56FDC6563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764704"/>
            <a:ext cx="5544616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kalkulator</a:t>
            </a:r>
          </a:p>
        </p:txBody>
      </p:sp>
      <p:sp>
        <p:nvSpPr>
          <p:cNvPr id="22530" name="Rezervirano mjesto broja slajda 5">
            <a:extLst>
              <a:ext uri="{FF2B5EF4-FFF2-40B4-BE49-F238E27FC236}">
                <a16:creationId xmlns:a16="http://schemas.microsoft.com/office/drawing/2014/main" id="{EC79B642-4EEA-D8E8-393F-E80DABE06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C32DA2-744D-4D7A-8504-88F8FF8D1C7E}" type="slidenum">
              <a:rPr lang="en-US" altLang="sr-Latn-RS" sz="14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sr-Latn-RS" sz="1400"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E7C48ED7-7F79-43EC-8124-5951D7F88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050" y="1414602"/>
            <a:ext cx="3009900" cy="5133975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77A7699C-A314-F853-B534-1BADA745E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732401"/>
            <a:ext cx="4089648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smo naučili?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828155CC-C662-9A06-5520-6BD5A62D18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2432" y="1340768"/>
            <a:ext cx="8229600" cy="3721918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koliko bitova možemo zapisati </a:t>
            </a:r>
            <a:r>
              <a:rPr lang="hr-HR" altLang="sr-Latn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oktalne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znamenke?</a:t>
            </a:r>
          </a:p>
          <a:p>
            <a:pPr eaLnBrk="1" hangingPunct="1"/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Opiši algoritam za pretvorbu iz binarnog brojevnog sustava u </a:t>
            </a:r>
            <a:r>
              <a:rPr lang="hr-HR" altLang="sr-Latn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koliko bitova možemo zapisati </a:t>
            </a:r>
            <a:r>
              <a:rPr lang="hr-HR" altLang="sr-Latn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heksadekadske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znamenke?</a:t>
            </a:r>
          </a:p>
          <a:p>
            <a:pPr eaLnBrk="1" hangingPunct="1"/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Opiši algoritam za pretvorbu iz binarnog brojevnog sustava u </a:t>
            </a:r>
            <a:r>
              <a:rPr lang="hr-HR" altLang="sr-Latn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Opiši algoritam za pretvorbu iz </a:t>
            </a:r>
            <a:r>
              <a:rPr lang="hr-HR" altLang="sr-Latn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oktalnog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brojevnog sustava u binarni.</a:t>
            </a:r>
          </a:p>
          <a:p>
            <a:pPr eaLnBrk="1" hangingPunct="1"/>
            <a:endParaRPr lang="hr-HR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hr-HR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4" name="Rezervirano mjesto broja slajda 5">
            <a:extLst>
              <a:ext uri="{FF2B5EF4-FFF2-40B4-BE49-F238E27FC236}">
                <a16:creationId xmlns:a16="http://schemas.microsoft.com/office/drawing/2014/main" id="{B3E0F600-5DF9-26B4-04BF-C82C79A53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820D35-19AF-44B7-BD97-DB31B07B0117}" type="slidenum">
              <a:rPr lang="en-US" altLang="sr-Latn-R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sr-Latn-R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3B88DDDC-B0FE-4DD4-AF0F-8711150B8723}"/>
              </a:ext>
            </a:extLst>
          </p:cNvPr>
          <p:cNvSpPr txBox="1"/>
          <p:nvPr/>
        </p:nvSpPr>
        <p:spPr>
          <a:xfrm>
            <a:off x="971600" y="5263371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Zadaci za vježbu (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dvoklikom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otvori datoteku)</a:t>
            </a:r>
            <a:r>
              <a:rPr lang="hr-HR" dirty="0"/>
              <a:t>:</a:t>
            </a: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5F344CEB-BA19-4962-9A7A-D859F39EA7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038314"/>
              </p:ext>
            </p:extLst>
          </p:nvPr>
        </p:nvGraphicFramePr>
        <p:xfrm>
          <a:off x="1475656" y="577854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showAsIcon="1" r:id="rId3" imgW="914400" imgH="771480" progId="AcroExch.Document.DC">
                  <p:embed/>
                </p:oleObj>
              </mc:Choice>
              <mc:Fallback>
                <p:oleObj name="Acrobat Document" showAsIcon="1" r:id="rId3" imgW="914400" imgH="771480" progId="AcroExch.Document.DC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5F344CEB-BA19-4962-9A7A-D859F39EA7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656" y="577854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520DCAD-14CF-4FFC-9E46-574BD6D5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2DF6-8AE5-4182-A885-131712223C4D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Naslov 1">
            <a:extLst>
              <a:ext uri="{FF2B5EF4-FFF2-40B4-BE49-F238E27FC236}">
                <a16:creationId xmlns:a16="http://schemas.microsoft.com/office/drawing/2014/main" id="{0686DA21-7ECC-4A98-926D-37317C729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129" y="795270"/>
            <a:ext cx="7633742" cy="598343"/>
          </a:xfrm>
        </p:spPr>
        <p:txBody>
          <a:bodyPr>
            <a:normAutofit/>
          </a:bodyPr>
          <a:lstStyle/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Ponovite gledanjem videa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Mrežni medijski sadržaji 5" title="Informatika 1.r SŠ - Izravna pretvorba i zapis podataka">
            <a:hlinkClick r:id="" action="ppaction://media"/>
            <a:extLst>
              <a:ext uri="{FF2B5EF4-FFF2-40B4-BE49-F238E27FC236}">
                <a16:creationId xmlns:a16="http://schemas.microsoft.com/office/drawing/2014/main" id="{46A990E5-6759-40AF-A6A0-54F69CA6EF9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09794" y="1830634"/>
            <a:ext cx="7462706" cy="421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03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7F8C098A-C3AC-C2E2-58ED-DF5E4DFED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8758" y="1010645"/>
            <a:ext cx="4690864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Binarni u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endParaRPr lang="hr-HR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D2EE9CB-6412-93B0-A783-86A4130FD9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1954526"/>
            <a:ext cx="8064896" cy="960715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 </a:t>
            </a:r>
            <a:r>
              <a:rPr lang="hr-HR" altLang="sr-Latn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oktalne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znamenke mogu se zapisati kombinacijom</a:t>
            </a:r>
          </a:p>
          <a:p>
            <a:pPr marL="0" indent="0" eaLnBrk="1" hangingPunct="1">
              <a:buNone/>
            </a:pP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triju bitova - trojke</a:t>
            </a:r>
          </a:p>
        </p:txBody>
      </p:sp>
      <p:sp>
        <p:nvSpPr>
          <p:cNvPr id="14338" name="Rezervirano mjesto broja slajda 5">
            <a:extLst>
              <a:ext uri="{FF2B5EF4-FFF2-40B4-BE49-F238E27FC236}">
                <a16:creationId xmlns:a16="http://schemas.microsoft.com/office/drawing/2014/main" id="{83060872-FD7E-D864-0D03-05036279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231F883-DEE3-4FA4-B352-A5F463C823BD}" type="slidenum">
              <a:rPr lang="en-US" altLang="sr-Latn-R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sr-Latn-R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Slika 4" descr="tablica-oktalni.jpg">
            <a:extLst>
              <a:ext uri="{FF2B5EF4-FFF2-40B4-BE49-F238E27FC236}">
                <a16:creationId xmlns:a16="http://schemas.microsoft.com/office/drawing/2014/main" id="{E3569EBC-7827-1779-686D-7E6AE2F88E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42"/>
          <a:stretch>
            <a:fillRect/>
          </a:stretch>
        </p:blipFill>
        <p:spPr bwMode="auto">
          <a:xfrm>
            <a:off x="3491830" y="3429000"/>
            <a:ext cx="2592388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>
            <a:extLst>
              <a:ext uri="{FF2B5EF4-FFF2-40B4-BE49-F238E27FC236}">
                <a16:creationId xmlns:a16="http://schemas.microsoft.com/office/drawing/2014/main" id="{4095F6D5-4649-AB60-A250-991C7E737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8758" y="978407"/>
            <a:ext cx="447484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Binarni u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endParaRPr lang="hr-HR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A3C9B4D-E66A-00AA-F37A-D5BCDC749E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38758" y="1988841"/>
            <a:ext cx="7881714" cy="3168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Algoritam za pretvorbu iz binarnog brojevnog sustava u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grupirati bitove po tri počevši s desne strane</a:t>
            </a:r>
          </a:p>
          <a:p>
            <a:pPr lvl="1"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ako je potrebno, nadopuniti nulama s lijeve strane</a:t>
            </a:r>
          </a:p>
          <a:p>
            <a:pPr lvl="1"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 tablice pročitati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oktalne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znamenke</a:t>
            </a:r>
          </a:p>
          <a:p>
            <a:pPr lvl="1"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zapisati redom dobivene znamenke</a:t>
            </a:r>
          </a:p>
          <a:p>
            <a:pPr eaLnBrk="1" hangingPunct="1">
              <a:defRPr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2" name="Rezervirano mjesto broja slajda 5">
            <a:extLst>
              <a:ext uri="{FF2B5EF4-FFF2-40B4-BE49-F238E27FC236}">
                <a16:creationId xmlns:a16="http://schemas.microsoft.com/office/drawing/2014/main" id="{F8EC1066-51E2-7324-AE2C-CE0ACC808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22F6CE9-86E8-4DF6-8A64-5D5C157FEEB5}" type="slidenum">
              <a:rPr lang="en-US" altLang="sr-Latn-R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2">
            <a:extLst>
              <a:ext uri="{FF2B5EF4-FFF2-40B4-BE49-F238E27FC236}">
                <a16:creationId xmlns:a16="http://schemas.microsoft.com/office/drawing/2014/main" id="{5A4684BC-26FF-1897-522F-6048A2483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9313" y="790575"/>
            <a:ext cx="4946823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Binarni u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endParaRPr lang="hr-HR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28B5BA2-2845-8EF9-EDE8-05342119C2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0747" y="1634157"/>
            <a:ext cx="8229600" cy="1794842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spcAft>
                <a:spcPts val="3000"/>
              </a:spcAft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 1000010100 pretvori iz binarnog brojevnog sustava u </a:t>
            </a:r>
            <a:r>
              <a:rPr lang="hr-H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sustav. </a:t>
            </a:r>
          </a:p>
          <a:p>
            <a:pPr eaLnBrk="1" hangingPunct="1">
              <a:spcBef>
                <a:spcPts val="0"/>
              </a:spcBef>
              <a:spcAft>
                <a:spcPts val="3000"/>
              </a:spcAft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Grupiramo bitove po tri 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1  000    010   100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spcBef>
                <a:spcPts val="0"/>
              </a:spcBef>
              <a:spcAft>
                <a:spcPts val="3000"/>
              </a:spcAft>
              <a:buFontTx/>
              <a:buNone/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1      0        2      4</a:t>
            </a:r>
          </a:p>
        </p:txBody>
      </p:sp>
      <p:sp>
        <p:nvSpPr>
          <p:cNvPr id="16386" name="Rezervirano mjesto broja slajda 5">
            <a:extLst>
              <a:ext uri="{FF2B5EF4-FFF2-40B4-BE49-F238E27FC236}">
                <a16:creationId xmlns:a16="http://schemas.microsoft.com/office/drawing/2014/main" id="{7C04BA5C-949C-B3A3-4F1C-541AD8BBD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35F906A-150C-47C2-A2FB-4B27B2963359}" type="slidenum">
              <a:rPr lang="en-US" altLang="sr-Latn-R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upa 20">
            <a:extLst>
              <a:ext uri="{FF2B5EF4-FFF2-40B4-BE49-F238E27FC236}">
                <a16:creationId xmlns:a16="http://schemas.microsoft.com/office/drawing/2014/main" id="{CA4DC642-15B7-B80B-29F6-855AA6E450BA}"/>
              </a:ext>
            </a:extLst>
          </p:cNvPr>
          <p:cNvGrpSpPr>
            <a:grpSpLocks/>
          </p:cNvGrpSpPr>
          <p:nvPr/>
        </p:nvGrpSpPr>
        <p:grpSpPr bwMode="auto">
          <a:xfrm>
            <a:off x="1177995" y="3573016"/>
            <a:ext cx="3024187" cy="974725"/>
            <a:chOff x="971600" y="3284984"/>
            <a:chExt cx="3024336" cy="974931"/>
          </a:xfrm>
        </p:grpSpPr>
        <p:cxnSp>
          <p:nvCxnSpPr>
            <p:cNvPr id="8" name="Ravni poveznik 7">
              <a:extLst>
                <a:ext uri="{FF2B5EF4-FFF2-40B4-BE49-F238E27FC236}">
                  <a16:creationId xmlns:a16="http://schemas.microsoft.com/office/drawing/2014/main" id="{5A1D4163-8C34-F5AB-AEC5-EF8A82288742}"/>
                </a:ext>
              </a:extLst>
            </p:cNvPr>
            <p:cNvCxnSpPr/>
            <p:nvPr/>
          </p:nvCxnSpPr>
          <p:spPr>
            <a:xfrm>
              <a:off x="971600" y="3716875"/>
              <a:ext cx="302433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>
              <a:extLst>
                <a:ext uri="{FF2B5EF4-FFF2-40B4-BE49-F238E27FC236}">
                  <a16:creationId xmlns:a16="http://schemas.microsoft.com/office/drawing/2014/main" id="{4316FB03-BDD7-2A47-D82F-0333C2CBE766}"/>
                </a:ext>
              </a:extLst>
            </p:cNvPr>
            <p:cNvCxnSpPr/>
            <p:nvPr/>
          </p:nvCxnSpPr>
          <p:spPr>
            <a:xfrm flipH="1" flipV="1">
              <a:off x="2343268" y="3315152"/>
              <a:ext cx="7937" cy="94476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>
              <a:extLst>
                <a:ext uri="{FF2B5EF4-FFF2-40B4-BE49-F238E27FC236}">
                  <a16:creationId xmlns:a16="http://schemas.microsoft.com/office/drawing/2014/main" id="{D096FE60-9577-C125-B33B-3CC3061A2676}"/>
                </a:ext>
              </a:extLst>
            </p:cNvPr>
            <p:cNvCxnSpPr/>
            <p:nvPr/>
          </p:nvCxnSpPr>
          <p:spPr>
            <a:xfrm flipH="1" flipV="1">
              <a:off x="3048152" y="3310389"/>
              <a:ext cx="9525" cy="94476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>
              <a:extLst>
                <a:ext uri="{FF2B5EF4-FFF2-40B4-BE49-F238E27FC236}">
                  <a16:creationId xmlns:a16="http://schemas.microsoft.com/office/drawing/2014/main" id="{597D1EEB-6266-E8AC-FCE8-BADA82C8AD4C}"/>
                </a:ext>
              </a:extLst>
            </p:cNvPr>
            <p:cNvCxnSpPr/>
            <p:nvPr/>
          </p:nvCxnSpPr>
          <p:spPr>
            <a:xfrm flipH="1" flipV="1">
              <a:off x="1619332" y="3284984"/>
              <a:ext cx="7937" cy="94476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08A84473-5E7B-5B4C-2A0C-674558002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995" y="3599804"/>
            <a:ext cx="792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</a:p>
        </p:txBody>
      </p:sp>
      <p:sp>
        <p:nvSpPr>
          <p:cNvPr id="23" name="TekstniOkvir 22">
            <a:extLst>
              <a:ext uri="{FF2B5EF4-FFF2-40B4-BE49-F238E27FC236}">
                <a16:creationId xmlns:a16="http://schemas.microsoft.com/office/drawing/2014/main" id="{B9B6AEE0-7D5A-6D1F-74DF-90CE090A4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7522" y="4020955"/>
            <a:ext cx="1368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=1024</a:t>
            </a:r>
            <a:r>
              <a:rPr lang="hr-HR" altLang="sr-Latn-R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hr-HR" alt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4C1612D4-105A-E880-9EEF-A8ED27A06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8758" y="888209"/>
            <a:ext cx="4618856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binarni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BC6BC40-FEE4-5169-FC5E-550942D65F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hr-HR" altLang="sr-Latn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 123</a:t>
            </a:r>
            <a:r>
              <a:rPr lang="hr-HR" altLang="sr-Latn-R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altLang="sr-Latn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pretvori u binarni brojevni sustav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1       2         3	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hr-HR" altLang="sr-Latn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001    010      011</a:t>
            </a:r>
          </a:p>
        </p:txBody>
      </p:sp>
      <p:sp>
        <p:nvSpPr>
          <p:cNvPr id="17410" name="Rezervirano mjesto broja slajda 5">
            <a:extLst>
              <a:ext uri="{FF2B5EF4-FFF2-40B4-BE49-F238E27FC236}">
                <a16:creationId xmlns:a16="http://schemas.microsoft.com/office/drawing/2014/main" id="{0F447A76-1AEF-DD46-1F52-40E5CC88B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7150170-E4E8-4A42-B2C9-1DF62B5E5158}" type="slidenum">
              <a:rPr lang="en-US" altLang="sr-Latn-R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sr-Latn-R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upa 5">
            <a:extLst>
              <a:ext uri="{FF2B5EF4-FFF2-40B4-BE49-F238E27FC236}">
                <a16:creationId xmlns:a16="http://schemas.microsoft.com/office/drawing/2014/main" id="{ED672A62-3B59-420B-E9E5-CB1CD2D072E8}"/>
              </a:ext>
            </a:extLst>
          </p:cNvPr>
          <p:cNvGrpSpPr>
            <a:grpSpLocks/>
          </p:cNvGrpSpPr>
          <p:nvPr/>
        </p:nvGrpSpPr>
        <p:grpSpPr bwMode="auto">
          <a:xfrm>
            <a:off x="827584" y="2924944"/>
            <a:ext cx="3455988" cy="974725"/>
            <a:chOff x="971600" y="3284984"/>
            <a:chExt cx="3024336" cy="974931"/>
          </a:xfrm>
        </p:grpSpPr>
        <p:cxnSp>
          <p:nvCxnSpPr>
            <p:cNvPr id="7" name="Ravni poveznik 6">
              <a:extLst>
                <a:ext uri="{FF2B5EF4-FFF2-40B4-BE49-F238E27FC236}">
                  <a16:creationId xmlns:a16="http://schemas.microsoft.com/office/drawing/2014/main" id="{55B24C01-5426-51C3-62F5-B177903578B4}"/>
                </a:ext>
              </a:extLst>
            </p:cNvPr>
            <p:cNvCxnSpPr/>
            <p:nvPr/>
          </p:nvCxnSpPr>
          <p:spPr>
            <a:xfrm>
              <a:off x="971600" y="3716875"/>
              <a:ext cx="302433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avni poveznik 7">
              <a:extLst>
                <a:ext uri="{FF2B5EF4-FFF2-40B4-BE49-F238E27FC236}">
                  <a16:creationId xmlns:a16="http://schemas.microsoft.com/office/drawing/2014/main" id="{BFAB68B3-6AAC-33A5-004D-03CFA2F956C1}"/>
                </a:ext>
              </a:extLst>
            </p:cNvPr>
            <p:cNvCxnSpPr/>
            <p:nvPr/>
          </p:nvCxnSpPr>
          <p:spPr>
            <a:xfrm flipH="1" flipV="1">
              <a:off x="2342762" y="3315152"/>
              <a:ext cx="8335" cy="94476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ni poveznik 8">
              <a:extLst>
                <a:ext uri="{FF2B5EF4-FFF2-40B4-BE49-F238E27FC236}">
                  <a16:creationId xmlns:a16="http://schemas.microsoft.com/office/drawing/2014/main" id="{8094E76B-8B3C-AA31-BDBA-F8B39D67E998}"/>
                </a:ext>
              </a:extLst>
            </p:cNvPr>
            <p:cNvCxnSpPr/>
            <p:nvPr/>
          </p:nvCxnSpPr>
          <p:spPr>
            <a:xfrm flipH="1" flipV="1">
              <a:off x="3048487" y="3310389"/>
              <a:ext cx="8335" cy="94476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>
              <a:extLst>
                <a:ext uri="{FF2B5EF4-FFF2-40B4-BE49-F238E27FC236}">
                  <a16:creationId xmlns:a16="http://schemas.microsoft.com/office/drawing/2014/main" id="{398645DA-923E-B6F2-9A84-562178779354}"/>
                </a:ext>
              </a:extLst>
            </p:cNvPr>
            <p:cNvCxnSpPr/>
            <p:nvPr/>
          </p:nvCxnSpPr>
          <p:spPr>
            <a:xfrm flipH="1" flipV="1">
              <a:off x="1620367" y="3284984"/>
              <a:ext cx="8335" cy="94476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E58F1965-E9DD-25C4-A628-DAA9D9413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160" y="3364681"/>
            <a:ext cx="4248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=001010011</a:t>
            </a:r>
            <a:r>
              <a:rPr lang="hr-HR" altLang="sr-Latn-R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=1010011</a:t>
            </a:r>
            <a:r>
              <a:rPr lang="hr-HR" altLang="sr-Latn-R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hr-HR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94D2A50B-7BFC-5A00-5027-D0502A4D0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8892" y="909472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Binarni u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endParaRPr lang="hr-HR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EC3DFB5-9C56-BDD4-886E-799500A914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2800"/>
              <a:t>Zapis heksadekadskih znamenaka </a:t>
            </a:r>
          </a:p>
        </p:txBody>
      </p:sp>
      <p:sp>
        <p:nvSpPr>
          <p:cNvPr id="18434" name="Rezervirano mjesto broja slajda 5">
            <a:extLst>
              <a:ext uri="{FF2B5EF4-FFF2-40B4-BE49-F238E27FC236}">
                <a16:creationId xmlns:a16="http://schemas.microsoft.com/office/drawing/2014/main" id="{200F5304-C19C-F79A-E022-A8D86C52F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303783-B83F-42AB-B18C-4465C4FDD300}" type="slidenum">
              <a:rPr lang="en-US" altLang="sr-Latn-RS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sr-Latn-RS" sz="1400"/>
          </a:p>
        </p:txBody>
      </p:sp>
      <p:pic>
        <p:nvPicPr>
          <p:cNvPr id="18437" name="Slika 4" descr="tablica-heksadekadski.jpg">
            <a:extLst>
              <a:ext uri="{FF2B5EF4-FFF2-40B4-BE49-F238E27FC236}">
                <a16:creationId xmlns:a16="http://schemas.microsoft.com/office/drawing/2014/main" id="{888677C3-BFD3-6D1A-1C3C-30B32FE96D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50" y="2000477"/>
            <a:ext cx="7968757" cy="385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>
            <a:extLst>
              <a:ext uri="{FF2B5EF4-FFF2-40B4-BE49-F238E27FC236}">
                <a16:creationId xmlns:a16="http://schemas.microsoft.com/office/drawing/2014/main" id="{D9CD5595-990E-CCDC-62F6-7DD70BDAA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94997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Binarni u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endParaRPr lang="hr-HR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CCF6D10-E72E-6A91-8A24-B740AA7EAC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Algoritam za pretvorbu iz binarnog brojevnoga sustava u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 glasi:</a:t>
            </a:r>
          </a:p>
          <a:p>
            <a:pPr lvl="1"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grupirati bitove po četiri počevši s desne strane  </a:t>
            </a:r>
          </a:p>
          <a:p>
            <a:pPr lvl="1"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ako je potrebno, nadopuniti nulama s lijeve strane</a:t>
            </a:r>
          </a:p>
          <a:p>
            <a:pPr lvl="1"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 tablice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heksadekadskoga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kôda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pročitati binarne znamenke</a:t>
            </a:r>
          </a:p>
          <a:p>
            <a:pPr lvl="1"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zapisati redom dobivene znamenke</a:t>
            </a:r>
          </a:p>
          <a:p>
            <a:pPr eaLnBrk="1" hangingPunct="1">
              <a:defRPr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Rezervirano mjesto broja slajda 5">
            <a:extLst>
              <a:ext uri="{FF2B5EF4-FFF2-40B4-BE49-F238E27FC236}">
                <a16:creationId xmlns:a16="http://schemas.microsoft.com/office/drawing/2014/main" id="{C9420B2B-8C68-853A-CCE6-4D88C956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303FD2E-06F3-4582-BDB9-CCE44EF1CC9A}" type="slidenum">
              <a:rPr lang="en-US" altLang="sr-Latn-R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sr-Latn-R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2">
            <a:extLst>
              <a:ext uri="{FF2B5EF4-FFF2-40B4-BE49-F238E27FC236}">
                <a16:creationId xmlns:a16="http://schemas.microsoft.com/office/drawing/2014/main" id="{BDC18140-EB71-EEEA-5C13-68FFD79C6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834533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Binarni u </a:t>
            </a:r>
            <a:r>
              <a:rPr lang="hr-HR" altLang="sr-Latn-R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endParaRPr lang="hr-HR" altLang="sr-Latn-R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38941E2-BABE-4035-37DE-B2ED5C5942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hr-HR" altLang="sr-Latn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 1010010</a:t>
            </a:r>
            <a:r>
              <a:rPr lang="hr-HR" altLang="sr-Latn-R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hr-HR" altLang="sr-Latn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pretvori u </a:t>
            </a:r>
            <a:r>
              <a:rPr lang="hr-HR" altLang="sr-Latn-R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r>
              <a:rPr lang="hr-HR" altLang="sr-Latn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sustav.</a:t>
            </a:r>
            <a:endParaRPr lang="hr-HR" altLang="sr-Latn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hr-HR" altLang="sr-Latn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101   0010	</a:t>
            </a:r>
          </a:p>
          <a:p>
            <a:pPr eaLnBrk="1" hangingPunct="1">
              <a:buFontTx/>
              <a:buNone/>
            </a:pPr>
            <a:r>
              <a:rPr lang="hr-HR" altLang="sr-Latn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5	2</a:t>
            </a:r>
          </a:p>
        </p:txBody>
      </p:sp>
      <p:sp>
        <p:nvSpPr>
          <p:cNvPr id="20482" name="Rezervirano mjesto broja slajda 5">
            <a:extLst>
              <a:ext uri="{FF2B5EF4-FFF2-40B4-BE49-F238E27FC236}">
                <a16:creationId xmlns:a16="http://schemas.microsoft.com/office/drawing/2014/main" id="{818857E8-D6C7-472D-37CA-D777A84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354D6D9-5CAD-4CE7-B513-ABA455547ABC}" type="slidenum">
              <a:rPr lang="en-US" altLang="sr-Latn-R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sr-Latn-R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upa 13">
            <a:extLst>
              <a:ext uri="{FF2B5EF4-FFF2-40B4-BE49-F238E27FC236}">
                <a16:creationId xmlns:a16="http://schemas.microsoft.com/office/drawing/2014/main" id="{D7C42C7E-D2A3-A198-32B5-BA63D5C9C0E5}"/>
              </a:ext>
            </a:extLst>
          </p:cNvPr>
          <p:cNvGrpSpPr>
            <a:grpSpLocks/>
          </p:cNvGrpSpPr>
          <p:nvPr/>
        </p:nvGrpSpPr>
        <p:grpSpPr bwMode="auto">
          <a:xfrm>
            <a:off x="1184950" y="3028948"/>
            <a:ext cx="2954337" cy="949325"/>
            <a:chOff x="1115616" y="2780928"/>
            <a:chExt cx="2954752" cy="949954"/>
          </a:xfrm>
        </p:grpSpPr>
        <p:cxnSp>
          <p:nvCxnSpPr>
            <p:cNvPr id="7" name="Ravni poveznik 6">
              <a:extLst>
                <a:ext uri="{FF2B5EF4-FFF2-40B4-BE49-F238E27FC236}">
                  <a16:creationId xmlns:a16="http://schemas.microsoft.com/office/drawing/2014/main" id="{9EB41911-E31A-A717-5D70-247233E6925F}"/>
                </a:ext>
              </a:extLst>
            </p:cNvPr>
            <p:cNvCxnSpPr/>
            <p:nvPr/>
          </p:nvCxnSpPr>
          <p:spPr>
            <a:xfrm flipV="1">
              <a:off x="1115616" y="3201895"/>
              <a:ext cx="2954752" cy="2541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avni poveznik 7">
              <a:extLst>
                <a:ext uri="{FF2B5EF4-FFF2-40B4-BE49-F238E27FC236}">
                  <a16:creationId xmlns:a16="http://schemas.microsoft.com/office/drawing/2014/main" id="{C36F0AE9-E53C-9101-9010-6048143F8728}"/>
                </a:ext>
              </a:extLst>
            </p:cNvPr>
            <p:cNvCxnSpPr/>
            <p:nvPr/>
          </p:nvCxnSpPr>
          <p:spPr>
            <a:xfrm flipH="1" flipV="1">
              <a:off x="2125408" y="2785694"/>
              <a:ext cx="9526" cy="9451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ni poveznik 8">
              <a:extLst>
                <a:ext uri="{FF2B5EF4-FFF2-40B4-BE49-F238E27FC236}">
                  <a16:creationId xmlns:a16="http://schemas.microsoft.com/office/drawing/2014/main" id="{F93F91E2-5FB0-811A-A210-FB44A4DF6BA7}"/>
                </a:ext>
              </a:extLst>
            </p:cNvPr>
            <p:cNvCxnSpPr/>
            <p:nvPr/>
          </p:nvCxnSpPr>
          <p:spPr>
            <a:xfrm flipH="1" flipV="1">
              <a:off x="3043112" y="2780928"/>
              <a:ext cx="9526" cy="94518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D3249925-0D54-CD19-A40E-1C2E6E55C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117" y="2941714"/>
            <a:ext cx="329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BF5B9ABF-FF70-5E38-0DA5-85633E914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203" y="3493086"/>
            <a:ext cx="9861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hr-HR" altLang="sr-Latn-R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hr-HR" alt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B638FAB4-A6FE-14EC-7ED2-6252CA28E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815975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binarni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393AB26-16FA-991E-6F8B-DE75061744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5495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 DA</a:t>
            </a:r>
            <a:r>
              <a:rPr lang="hr-HR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prikaži u binarnom brojevnom sustavu</a:t>
            </a:r>
          </a:p>
          <a:p>
            <a:pPr lvl="1" eaLnBrk="1" hangingPunct="1">
              <a:buFontTx/>
              <a:buNone/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 eaLnBrk="1" hangingPunct="1">
              <a:buFontTx/>
              <a:buNone/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	   A 	</a:t>
            </a:r>
          </a:p>
          <a:p>
            <a:pPr lvl="1" eaLnBrk="1" hangingPunct="1">
              <a:buFontTx/>
              <a:buNone/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1101  1010</a:t>
            </a:r>
          </a:p>
        </p:txBody>
      </p:sp>
      <p:sp>
        <p:nvSpPr>
          <p:cNvPr id="21506" name="Rezervirano mjesto broja slajda 5">
            <a:extLst>
              <a:ext uri="{FF2B5EF4-FFF2-40B4-BE49-F238E27FC236}">
                <a16:creationId xmlns:a16="http://schemas.microsoft.com/office/drawing/2014/main" id="{B722F7A7-D485-050A-B8FF-2AFDAE40F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974AFB-4A9E-4012-B1D4-7D2A26E6E2D5}" type="slidenum">
              <a:rPr lang="en-US" altLang="sr-Latn-R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sr-Latn-R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upa 4">
            <a:extLst>
              <a:ext uri="{FF2B5EF4-FFF2-40B4-BE49-F238E27FC236}">
                <a16:creationId xmlns:a16="http://schemas.microsoft.com/office/drawing/2014/main" id="{048AA9D8-8B6E-91A0-98D4-BFAC32F080E9}"/>
              </a:ext>
            </a:extLst>
          </p:cNvPr>
          <p:cNvGrpSpPr>
            <a:grpSpLocks/>
          </p:cNvGrpSpPr>
          <p:nvPr/>
        </p:nvGrpSpPr>
        <p:grpSpPr bwMode="auto">
          <a:xfrm>
            <a:off x="755576" y="2710359"/>
            <a:ext cx="2954337" cy="949325"/>
            <a:chOff x="1115616" y="2780928"/>
            <a:chExt cx="2954752" cy="949954"/>
          </a:xfrm>
        </p:grpSpPr>
        <p:cxnSp>
          <p:nvCxnSpPr>
            <p:cNvPr id="6" name="Ravni poveznik 5">
              <a:extLst>
                <a:ext uri="{FF2B5EF4-FFF2-40B4-BE49-F238E27FC236}">
                  <a16:creationId xmlns:a16="http://schemas.microsoft.com/office/drawing/2014/main" id="{03E9ABC4-53E2-EB17-F1CD-7AA8181A5C16}"/>
                </a:ext>
              </a:extLst>
            </p:cNvPr>
            <p:cNvCxnSpPr/>
            <p:nvPr/>
          </p:nvCxnSpPr>
          <p:spPr>
            <a:xfrm flipV="1">
              <a:off x="1115616" y="3201895"/>
              <a:ext cx="2954752" cy="2541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avni poveznik 6">
              <a:extLst>
                <a:ext uri="{FF2B5EF4-FFF2-40B4-BE49-F238E27FC236}">
                  <a16:creationId xmlns:a16="http://schemas.microsoft.com/office/drawing/2014/main" id="{56098D9B-BF17-E05A-2CDE-1FA9A1595D45}"/>
                </a:ext>
              </a:extLst>
            </p:cNvPr>
            <p:cNvCxnSpPr/>
            <p:nvPr/>
          </p:nvCxnSpPr>
          <p:spPr>
            <a:xfrm flipH="1" flipV="1">
              <a:off x="2125408" y="2785694"/>
              <a:ext cx="9526" cy="9451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avni poveznik 7">
              <a:extLst>
                <a:ext uri="{FF2B5EF4-FFF2-40B4-BE49-F238E27FC236}">
                  <a16:creationId xmlns:a16="http://schemas.microsoft.com/office/drawing/2014/main" id="{F0D2BB83-F439-855C-A720-EB33FFFAB572}"/>
                </a:ext>
              </a:extLst>
            </p:cNvPr>
            <p:cNvCxnSpPr/>
            <p:nvPr/>
          </p:nvCxnSpPr>
          <p:spPr>
            <a:xfrm flipH="1" flipV="1">
              <a:off x="3043112" y="2780928"/>
              <a:ext cx="9526" cy="94518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kstniOkvir 8">
            <a:extLst>
              <a:ext uri="{FF2B5EF4-FFF2-40B4-BE49-F238E27FC236}">
                <a16:creationId xmlns:a16="http://schemas.microsoft.com/office/drawing/2014/main" id="{59EF4A39-850D-377E-9AF8-0F47904D4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3124999"/>
            <a:ext cx="1916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=11011010</a:t>
            </a:r>
            <a:r>
              <a:rPr lang="hr-HR" altLang="sr-Latn-R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hr-HR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182</TotalTime>
  <Words>282</Words>
  <Application>Microsoft Office PowerPoint</Application>
  <PresentationFormat>Prikaz na zaslonu (4:3)</PresentationFormat>
  <Paragraphs>62</Paragraphs>
  <Slides>12</Slides>
  <Notes>2</Notes>
  <HiddenSlides>0</HiddenSlides>
  <MMClips>1</MMClips>
  <ScaleCrop>false</ScaleCrop>
  <HeadingPairs>
    <vt:vector size="8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Impact</vt:lpstr>
      <vt:lpstr>Times New Roman</vt:lpstr>
      <vt:lpstr>Značka</vt:lpstr>
      <vt:lpstr>Acrobat Document</vt:lpstr>
      <vt:lpstr>PowerPoint prezentacija</vt:lpstr>
      <vt:lpstr>Binarni u oktalni</vt:lpstr>
      <vt:lpstr>Binarni u oktalni</vt:lpstr>
      <vt:lpstr>Binarni u oktalni</vt:lpstr>
      <vt:lpstr>Oktalni u binarni</vt:lpstr>
      <vt:lpstr>Binarni u heksadekadski</vt:lpstr>
      <vt:lpstr>Binarni u heksadekadski</vt:lpstr>
      <vt:lpstr>Binarni u heksadekadski</vt:lpstr>
      <vt:lpstr>Heksadekadski u binarni</vt:lpstr>
      <vt:lpstr>Program kalkulator</vt:lpstr>
      <vt:lpstr>Što smo naučili?</vt:lpstr>
      <vt:lpstr>Ponovite gledanjem videa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Izravna pretvorba</dc:title>
  <dc:creator>Sandra</dc:creator>
  <cp:lastModifiedBy>Sandra</cp:lastModifiedBy>
  <cp:revision>31</cp:revision>
  <dcterms:created xsi:type="dcterms:W3CDTF">2013-02-18T15:02:01Z</dcterms:created>
  <dcterms:modified xsi:type="dcterms:W3CDTF">2024-05-20T07:28:11Z</dcterms:modified>
</cp:coreProperties>
</file>