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9" r:id="rId2"/>
    <p:sldId id="257" r:id="rId3"/>
    <p:sldId id="258" r:id="rId4"/>
    <p:sldId id="262" r:id="rId5"/>
    <p:sldId id="264" r:id="rId6"/>
    <p:sldId id="263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7" autoAdjust="0"/>
    <p:restoredTop sz="94718" autoAdjust="0"/>
  </p:normalViewPr>
  <p:slideViewPr>
    <p:cSldViewPr>
      <p:cViewPr varScale="1">
        <p:scale>
          <a:sx n="68" d="100"/>
          <a:sy n="68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Radulovski" userId="0ebd48d3-58f6-4c7b-a5de-5d00d1eb19f4" providerId="ADAL" clId="{1908B905-6B48-4211-880C-5E0EAD50C8FE}"/>
    <pc:docChg chg="undo custSel addSld delSld modSld modMainMaster">
      <pc:chgData name="Sandra Radulovski" userId="0ebd48d3-58f6-4c7b-a5de-5d00d1eb19f4" providerId="ADAL" clId="{1908B905-6B48-4211-880C-5E0EAD50C8FE}" dt="2024-05-19T17:05:21.611" v="304"/>
      <pc:docMkLst>
        <pc:docMk/>
      </pc:docMkLst>
      <pc:sldChg chg="modSp mod modTransition">
        <pc:chgData name="Sandra Radulovski" userId="0ebd48d3-58f6-4c7b-a5de-5d00d1eb19f4" providerId="ADAL" clId="{1908B905-6B48-4211-880C-5E0EAD50C8FE}" dt="2024-05-19T17:05:21.611" v="304"/>
        <pc:sldMkLst>
          <pc:docMk/>
          <pc:sldMk cId="0" sldId="257"/>
        </pc:sldMkLst>
        <pc:spChg chg="mod">
          <ac:chgData name="Sandra Radulovski" userId="0ebd48d3-58f6-4c7b-a5de-5d00d1eb19f4" providerId="ADAL" clId="{1908B905-6B48-4211-880C-5E0EAD50C8FE}" dt="2024-05-19T16:46:10.163" v="2" actId="2711"/>
          <ac:spMkLst>
            <pc:docMk/>
            <pc:sldMk cId="0" sldId="257"/>
            <ac:spMk id="3074" creationId="{D80C171B-13AA-9B97-C466-0D49AFF7BA48}"/>
          </ac:spMkLst>
        </pc:spChg>
        <pc:spChg chg="mod">
          <ac:chgData name="Sandra Radulovski" userId="0ebd48d3-58f6-4c7b-a5de-5d00d1eb19f4" providerId="ADAL" clId="{1908B905-6B48-4211-880C-5E0EAD50C8FE}" dt="2024-05-19T16:46:49.889" v="13" actId="1076"/>
          <ac:spMkLst>
            <pc:docMk/>
            <pc:sldMk cId="0" sldId="257"/>
            <ac:spMk id="3075" creationId="{9775594D-34EE-279B-9031-10A61AE82377}"/>
          </ac:spMkLst>
        </pc:spChg>
        <pc:spChg chg="mod">
          <ac:chgData name="Sandra Radulovski" userId="0ebd48d3-58f6-4c7b-a5de-5d00d1eb19f4" providerId="ADAL" clId="{1908B905-6B48-4211-880C-5E0EAD50C8FE}" dt="2024-05-19T16:46:46.885" v="12" actId="1076"/>
          <ac:spMkLst>
            <pc:docMk/>
            <pc:sldMk cId="0" sldId="257"/>
            <ac:spMk id="8195" creationId="{7165F2C9-1752-8DFF-50A9-1EAAC2B80FD6}"/>
          </ac:spMkLst>
        </pc:spChg>
        <pc:graphicFrameChg chg="mod">
          <ac:chgData name="Sandra Radulovski" userId="0ebd48d3-58f6-4c7b-a5de-5d00d1eb19f4" providerId="ADAL" clId="{1908B905-6B48-4211-880C-5E0EAD50C8FE}" dt="2024-05-19T16:46:39.581" v="9" actId="1076"/>
          <ac:graphicFrameMkLst>
            <pc:docMk/>
            <pc:sldMk cId="0" sldId="257"/>
            <ac:graphicFrameMk id="5" creationId="{D3895518-3A75-8948-1BFC-66CB6346A150}"/>
          </ac:graphicFrameMkLst>
        </pc:graphicFrameChg>
      </pc:sldChg>
      <pc:sldChg chg="modSp mod modTransition modAnim">
        <pc:chgData name="Sandra Radulovski" userId="0ebd48d3-58f6-4c7b-a5de-5d00d1eb19f4" providerId="ADAL" clId="{1908B905-6B48-4211-880C-5E0EAD50C8FE}" dt="2024-05-19T17:05:21.611" v="304"/>
        <pc:sldMkLst>
          <pc:docMk/>
          <pc:sldMk cId="0" sldId="258"/>
        </pc:sldMkLst>
        <pc:spChg chg="mod">
          <ac:chgData name="Sandra Radulovski" userId="0ebd48d3-58f6-4c7b-a5de-5d00d1eb19f4" providerId="ADAL" clId="{1908B905-6B48-4211-880C-5E0EAD50C8FE}" dt="2024-05-19T16:52:13.348" v="111" actId="1076"/>
          <ac:spMkLst>
            <pc:docMk/>
            <pc:sldMk cId="0" sldId="258"/>
            <ac:spMk id="15" creationId="{D87D27AE-3889-5C9A-B2D9-BABEBA04D214}"/>
          </ac:spMkLst>
        </pc:spChg>
        <pc:spChg chg="mod">
          <ac:chgData name="Sandra Radulovski" userId="0ebd48d3-58f6-4c7b-a5de-5d00d1eb19f4" providerId="ADAL" clId="{1908B905-6B48-4211-880C-5E0EAD50C8FE}" dt="2024-05-19T16:52:08.573" v="110" actId="1076"/>
          <ac:spMkLst>
            <pc:docMk/>
            <pc:sldMk cId="0" sldId="258"/>
            <ac:spMk id="16" creationId="{51A7B111-4F5A-B4FE-B278-AD46AB531982}"/>
          </ac:spMkLst>
        </pc:spChg>
        <pc:spChg chg="mod">
          <ac:chgData name="Sandra Radulovski" userId="0ebd48d3-58f6-4c7b-a5de-5d00d1eb19f4" providerId="ADAL" clId="{1908B905-6B48-4211-880C-5E0EAD50C8FE}" dt="2024-05-19T16:52:24.929" v="113" actId="1076"/>
          <ac:spMkLst>
            <pc:docMk/>
            <pc:sldMk cId="0" sldId="258"/>
            <ac:spMk id="17" creationId="{D1832C31-5058-5D5D-9606-4257C9E9168D}"/>
          </ac:spMkLst>
        </pc:spChg>
        <pc:spChg chg="mod">
          <ac:chgData name="Sandra Radulovski" userId="0ebd48d3-58f6-4c7b-a5de-5d00d1eb19f4" providerId="ADAL" clId="{1908B905-6B48-4211-880C-5E0EAD50C8FE}" dt="2024-05-19T16:52:29.621" v="114" actId="1076"/>
          <ac:spMkLst>
            <pc:docMk/>
            <pc:sldMk cId="0" sldId="258"/>
            <ac:spMk id="18" creationId="{F39917AD-6E9D-B7E4-8FFC-17ECDF44329C}"/>
          </ac:spMkLst>
        </pc:spChg>
        <pc:spChg chg="mod">
          <ac:chgData name="Sandra Radulovski" userId="0ebd48d3-58f6-4c7b-a5de-5d00d1eb19f4" providerId="ADAL" clId="{1908B905-6B48-4211-880C-5E0EAD50C8FE}" dt="2024-05-19T16:49:46.652" v="81" actId="1076"/>
          <ac:spMkLst>
            <pc:docMk/>
            <pc:sldMk cId="0" sldId="258"/>
            <ac:spMk id="20" creationId="{8C39CEF7-280D-2304-08D2-1ADA445CB402}"/>
          </ac:spMkLst>
        </pc:spChg>
        <pc:spChg chg="mod">
          <ac:chgData name="Sandra Radulovski" userId="0ebd48d3-58f6-4c7b-a5de-5d00d1eb19f4" providerId="ADAL" clId="{1908B905-6B48-4211-880C-5E0EAD50C8FE}" dt="2024-05-19T16:49:51.231" v="82" actId="1076"/>
          <ac:spMkLst>
            <pc:docMk/>
            <pc:sldMk cId="0" sldId="258"/>
            <ac:spMk id="21" creationId="{40044A38-DD25-5BB2-42E5-353E0EEDEC04}"/>
          </ac:spMkLst>
        </pc:spChg>
        <pc:spChg chg="mod">
          <ac:chgData name="Sandra Radulovski" userId="0ebd48d3-58f6-4c7b-a5de-5d00d1eb19f4" providerId="ADAL" clId="{1908B905-6B48-4211-880C-5E0EAD50C8FE}" dt="2024-05-19T16:50:00.779" v="83" actId="1076"/>
          <ac:spMkLst>
            <pc:docMk/>
            <pc:sldMk cId="0" sldId="258"/>
            <ac:spMk id="22" creationId="{03855ECE-D0D7-1D75-D91E-C5068EFC719E}"/>
          </ac:spMkLst>
        </pc:spChg>
        <pc:spChg chg="mod">
          <ac:chgData name="Sandra Radulovski" userId="0ebd48d3-58f6-4c7b-a5de-5d00d1eb19f4" providerId="ADAL" clId="{1908B905-6B48-4211-880C-5E0EAD50C8FE}" dt="2024-05-19T16:50:12.505" v="89" actId="1076"/>
          <ac:spMkLst>
            <pc:docMk/>
            <pc:sldMk cId="0" sldId="258"/>
            <ac:spMk id="23" creationId="{3B5DADB7-8850-9C18-A536-3C83855C9AEB}"/>
          </ac:spMkLst>
        </pc:spChg>
        <pc:spChg chg="mod">
          <ac:chgData name="Sandra Radulovski" userId="0ebd48d3-58f6-4c7b-a5de-5d00d1eb19f4" providerId="ADAL" clId="{1908B905-6B48-4211-880C-5E0EAD50C8FE}" dt="2024-05-19T16:50:35.662" v="92" actId="1036"/>
          <ac:spMkLst>
            <pc:docMk/>
            <pc:sldMk cId="0" sldId="258"/>
            <ac:spMk id="24" creationId="{C9157024-4610-50FF-C07A-6ECB82FC5884}"/>
          </ac:spMkLst>
        </pc:spChg>
        <pc:spChg chg="mod">
          <ac:chgData name="Sandra Radulovski" userId="0ebd48d3-58f6-4c7b-a5de-5d00d1eb19f4" providerId="ADAL" clId="{1908B905-6B48-4211-880C-5E0EAD50C8FE}" dt="2024-05-19T16:47:04.483" v="14" actId="2711"/>
          <ac:spMkLst>
            <pc:docMk/>
            <pc:sldMk cId="0" sldId="258"/>
            <ac:spMk id="4098" creationId="{A49D86A0-5CFC-1F76-FCBA-65CACEBB74A4}"/>
          </ac:spMkLst>
        </pc:spChg>
        <pc:spChg chg="mod">
          <ac:chgData name="Sandra Radulovski" userId="0ebd48d3-58f6-4c7b-a5de-5d00d1eb19f4" providerId="ADAL" clId="{1908B905-6B48-4211-880C-5E0EAD50C8FE}" dt="2024-05-19T16:47:14.165" v="18" actId="1076"/>
          <ac:spMkLst>
            <pc:docMk/>
            <pc:sldMk cId="0" sldId="258"/>
            <ac:spMk id="4110" creationId="{A6703D26-D291-E5DF-2D36-CBA30F0E7DC6}"/>
          </ac:spMkLst>
        </pc:spChg>
        <pc:spChg chg="mod">
          <ac:chgData name="Sandra Radulovski" userId="0ebd48d3-58f6-4c7b-a5de-5d00d1eb19f4" providerId="ADAL" clId="{1908B905-6B48-4211-880C-5E0EAD50C8FE}" dt="2024-05-19T16:50:04.112" v="87" actId="20577"/>
          <ac:spMkLst>
            <pc:docMk/>
            <pc:sldMk cId="0" sldId="258"/>
            <ac:spMk id="10243" creationId="{061D59BF-5DBB-E837-DF19-A0E2850B31C0}"/>
          </ac:spMkLst>
        </pc:spChg>
        <pc:grpChg chg="mod">
          <ac:chgData name="Sandra Radulovski" userId="0ebd48d3-58f6-4c7b-a5de-5d00d1eb19f4" providerId="ADAL" clId="{1908B905-6B48-4211-880C-5E0EAD50C8FE}" dt="2024-05-19T16:47:04.483" v="14" actId="2711"/>
          <ac:grpSpMkLst>
            <pc:docMk/>
            <pc:sldMk cId="0" sldId="258"/>
            <ac:grpSpMk id="2" creationId="{23C38FD8-21D4-A716-6D74-45AA24927A4B}"/>
          </ac:grpSpMkLst>
        </pc:grpChg>
      </pc:sldChg>
      <pc:sldChg chg="addSp modSp modTransition">
        <pc:chgData name="Sandra Radulovski" userId="0ebd48d3-58f6-4c7b-a5de-5d00d1eb19f4" providerId="ADAL" clId="{1908B905-6B48-4211-880C-5E0EAD50C8FE}" dt="2024-05-19T17:05:21.611" v="304"/>
        <pc:sldMkLst>
          <pc:docMk/>
          <pc:sldMk cId="0" sldId="259"/>
        </pc:sldMkLst>
        <pc:spChg chg="mod">
          <ac:chgData name="Sandra Radulovski" userId="0ebd48d3-58f6-4c7b-a5de-5d00d1eb19f4" providerId="ADAL" clId="{1908B905-6B48-4211-880C-5E0EAD50C8FE}" dt="2024-05-19T16:45:31.562" v="1" actId="1076"/>
          <ac:spMkLst>
            <pc:docMk/>
            <pc:sldMk cId="0" sldId="259"/>
            <ac:spMk id="2" creationId="{1F4E33E6-8300-452B-9E60-04C1BB773FE6}"/>
          </ac:spMkLst>
        </pc:spChg>
        <pc:picChg chg="add mod">
          <ac:chgData name="Sandra Radulovski" userId="0ebd48d3-58f6-4c7b-a5de-5d00d1eb19f4" providerId="ADAL" clId="{1908B905-6B48-4211-880C-5E0EAD50C8FE}" dt="2024-05-19T16:45:26.450" v="0"/>
          <ac:picMkLst>
            <pc:docMk/>
            <pc:sldMk cId="0" sldId="259"/>
            <ac:picMk id="3" creationId="{6EE64B19-7F4B-467A-BB82-B6C74FF8D18D}"/>
          </ac:picMkLst>
        </pc:picChg>
      </pc:sldChg>
      <pc:sldChg chg="modSp del mod">
        <pc:chgData name="Sandra Radulovski" userId="0ebd48d3-58f6-4c7b-a5de-5d00d1eb19f4" providerId="ADAL" clId="{1908B905-6B48-4211-880C-5E0EAD50C8FE}" dt="2024-05-19T16:53:36.355" v="130" actId="47"/>
        <pc:sldMkLst>
          <pc:docMk/>
          <pc:sldMk cId="0" sldId="260"/>
        </pc:sldMkLst>
        <pc:spChg chg="mod">
          <ac:chgData name="Sandra Radulovski" userId="0ebd48d3-58f6-4c7b-a5de-5d00d1eb19f4" providerId="ADAL" clId="{1908B905-6B48-4211-880C-5E0EAD50C8FE}" dt="2024-05-19T16:52:38.722" v="115" actId="2711"/>
          <ac:spMkLst>
            <pc:docMk/>
            <pc:sldMk cId="0" sldId="260"/>
            <ac:spMk id="5122" creationId="{8EE851E2-F5EC-6DA4-9D4A-299945FB1D1E}"/>
          </ac:spMkLst>
        </pc:spChg>
        <pc:spChg chg="mod">
          <ac:chgData name="Sandra Radulovski" userId="0ebd48d3-58f6-4c7b-a5de-5d00d1eb19f4" providerId="ADAL" clId="{1908B905-6B48-4211-880C-5E0EAD50C8FE}" dt="2024-05-19T16:53:22.745" v="128" actId="1076"/>
          <ac:spMkLst>
            <pc:docMk/>
            <pc:sldMk cId="0" sldId="260"/>
            <ac:spMk id="5123" creationId="{74A29606-5DCB-B7EC-9C04-CABD6A8D8FF3}"/>
          </ac:spMkLst>
        </pc:spChg>
        <pc:spChg chg="mod">
          <ac:chgData name="Sandra Radulovski" userId="0ebd48d3-58f6-4c7b-a5de-5d00d1eb19f4" providerId="ADAL" clId="{1908B905-6B48-4211-880C-5E0EAD50C8FE}" dt="2024-05-19T16:53:07.577" v="124" actId="1076"/>
          <ac:spMkLst>
            <pc:docMk/>
            <pc:sldMk cId="0" sldId="260"/>
            <ac:spMk id="5124" creationId="{0E49999B-03DB-133E-5EFA-1026FAA02F89}"/>
          </ac:spMkLst>
        </pc:spChg>
        <pc:graphicFrameChg chg="mod modGraphic">
          <ac:chgData name="Sandra Radulovski" userId="0ebd48d3-58f6-4c7b-a5de-5d00d1eb19f4" providerId="ADAL" clId="{1908B905-6B48-4211-880C-5E0EAD50C8FE}" dt="2024-05-19T16:53:18.761" v="127" actId="2062"/>
          <ac:graphicFrameMkLst>
            <pc:docMk/>
            <pc:sldMk cId="0" sldId="260"/>
            <ac:graphicFrameMk id="5" creationId="{C13927AA-0230-BAFD-1F15-A1D5D256467F}"/>
          </ac:graphicFrameMkLst>
        </pc:graphicFrameChg>
      </pc:sldChg>
      <pc:sldChg chg="del">
        <pc:chgData name="Sandra Radulovski" userId="0ebd48d3-58f6-4c7b-a5de-5d00d1eb19f4" providerId="ADAL" clId="{1908B905-6B48-4211-880C-5E0EAD50C8FE}" dt="2024-05-19T16:53:34.725" v="129" actId="47"/>
        <pc:sldMkLst>
          <pc:docMk/>
          <pc:sldMk cId="0" sldId="261"/>
        </pc:sldMkLst>
      </pc:sldChg>
      <pc:sldChg chg="modSp mod modTransition">
        <pc:chgData name="Sandra Radulovski" userId="0ebd48d3-58f6-4c7b-a5de-5d00d1eb19f4" providerId="ADAL" clId="{1908B905-6B48-4211-880C-5E0EAD50C8FE}" dt="2024-05-19T17:05:21.611" v="304"/>
        <pc:sldMkLst>
          <pc:docMk/>
          <pc:sldMk cId="0" sldId="262"/>
        </pc:sldMkLst>
        <pc:spChg chg="mod">
          <ac:chgData name="Sandra Radulovski" userId="0ebd48d3-58f6-4c7b-a5de-5d00d1eb19f4" providerId="ADAL" clId="{1908B905-6B48-4211-880C-5E0EAD50C8FE}" dt="2024-05-19T16:53:46.094" v="131" actId="2711"/>
          <ac:spMkLst>
            <pc:docMk/>
            <pc:sldMk cId="0" sldId="262"/>
            <ac:spMk id="8" creationId="{5EB05891-8E37-27A2-301B-E32F55A67A7F}"/>
          </ac:spMkLst>
        </pc:spChg>
        <pc:spChg chg="mod">
          <ac:chgData name="Sandra Radulovski" userId="0ebd48d3-58f6-4c7b-a5de-5d00d1eb19f4" providerId="ADAL" clId="{1908B905-6B48-4211-880C-5E0EAD50C8FE}" dt="2024-05-19T16:53:46.094" v="131" actId="2711"/>
          <ac:spMkLst>
            <pc:docMk/>
            <pc:sldMk cId="0" sldId="262"/>
            <ac:spMk id="9" creationId="{DBDDED5F-2FFC-2CA8-F1B2-383A47E1ADCA}"/>
          </ac:spMkLst>
        </pc:spChg>
        <pc:spChg chg="mod">
          <ac:chgData name="Sandra Radulovski" userId="0ebd48d3-58f6-4c7b-a5de-5d00d1eb19f4" providerId="ADAL" clId="{1908B905-6B48-4211-880C-5E0EAD50C8FE}" dt="2024-05-19T16:53:46.094" v="131" actId="2711"/>
          <ac:spMkLst>
            <pc:docMk/>
            <pc:sldMk cId="0" sldId="262"/>
            <ac:spMk id="7170" creationId="{8DF12AB0-DB9E-42C2-121E-CC45C80510E6}"/>
          </ac:spMkLst>
        </pc:spChg>
        <pc:spChg chg="mod">
          <ac:chgData name="Sandra Radulovski" userId="0ebd48d3-58f6-4c7b-a5de-5d00d1eb19f4" providerId="ADAL" clId="{1908B905-6B48-4211-880C-5E0EAD50C8FE}" dt="2024-05-19T16:53:52.381" v="134" actId="1076"/>
          <ac:spMkLst>
            <pc:docMk/>
            <pc:sldMk cId="0" sldId="262"/>
            <ac:spMk id="7171" creationId="{F7B7FBA5-4B0C-0BCE-64E3-D1FBDDA1281E}"/>
          </ac:spMkLst>
        </pc:spChg>
        <pc:spChg chg="mod">
          <ac:chgData name="Sandra Radulovski" userId="0ebd48d3-58f6-4c7b-a5de-5d00d1eb19f4" providerId="ADAL" clId="{1908B905-6B48-4211-880C-5E0EAD50C8FE}" dt="2024-05-19T16:54:20.367" v="144" actId="1076"/>
          <ac:spMkLst>
            <pc:docMk/>
            <pc:sldMk cId="0" sldId="262"/>
            <ac:spMk id="10243" creationId="{680ADD09-E821-EB71-2138-1D1B9E71725F}"/>
          </ac:spMkLst>
        </pc:spChg>
        <pc:graphicFrameChg chg="mod">
          <ac:chgData name="Sandra Radulovski" userId="0ebd48d3-58f6-4c7b-a5de-5d00d1eb19f4" providerId="ADAL" clId="{1908B905-6B48-4211-880C-5E0EAD50C8FE}" dt="2024-05-19T16:54:27.312" v="145" actId="1076"/>
          <ac:graphicFrameMkLst>
            <pc:docMk/>
            <pc:sldMk cId="0" sldId="262"/>
            <ac:graphicFrameMk id="6" creationId="{6BE79179-84A1-C202-53DB-1DADD5BB3878}"/>
          </ac:graphicFrameMkLst>
        </pc:graphicFrameChg>
      </pc:sldChg>
      <pc:sldChg chg="modSp mod modTransition">
        <pc:chgData name="Sandra Radulovski" userId="0ebd48d3-58f6-4c7b-a5de-5d00d1eb19f4" providerId="ADAL" clId="{1908B905-6B48-4211-880C-5E0EAD50C8FE}" dt="2024-05-19T17:05:21.611" v="304"/>
        <pc:sldMkLst>
          <pc:docMk/>
          <pc:sldMk cId="0" sldId="263"/>
        </pc:sldMkLst>
        <pc:spChg chg="mod">
          <ac:chgData name="Sandra Radulovski" userId="0ebd48d3-58f6-4c7b-a5de-5d00d1eb19f4" providerId="ADAL" clId="{1908B905-6B48-4211-880C-5E0EAD50C8FE}" dt="2024-05-19T16:55:10.991" v="154" actId="2711"/>
          <ac:spMkLst>
            <pc:docMk/>
            <pc:sldMk cId="0" sldId="263"/>
            <ac:spMk id="13" creationId="{167F2C54-4866-EA4A-810F-C0B1C9B85E00}"/>
          </ac:spMkLst>
        </pc:spChg>
        <pc:spChg chg="mod">
          <ac:chgData name="Sandra Radulovski" userId="0ebd48d3-58f6-4c7b-a5de-5d00d1eb19f4" providerId="ADAL" clId="{1908B905-6B48-4211-880C-5E0EAD50C8FE}" dt="2024-05-19T16:55:10.991" v="154" actId="2711"/>
          <ac:spMkLst>
            <pc:docMk/>
            <pc:sldMk cId="0" sldId="263"/>
            <ac:spMk id="9218" creationId="{8A7237AF-2835-DB67-E650-24C151085201}"/>
          </ac:spMkLst>
        </pc:spChg>
        <pc:spChg chg="mod">
          <ac:chgData name="Sandra Radulovski" userId="0ebd48d3-58f6-4c7b-a5de-5d00d1eb19f4" providerId="ADAL" clId="{1908B905-6B48-4211-880C-5E0EAD50C8FE}" dt="2024-05-19T16:56:20.737" v="233" actId="20577"/>
          <ac:spMkLst>
            <pc:docMk/>
            <pc:sldMk cId="0" sldId="263"/>
            <ac:spMk id="9220" creationId="{7AEF4ADF-86A6-2C57-9D4C-14562933C52D}"/>
          </ac:spMkLst>
        </pc:spChg>
        <pc:spChg chg="mod">
          <ac:chgData name="Sandra Radulovski" userId="0ebd48d3-58f6-4c7b-a5de-5d00d1eb19f4" providerId="ADAL" clId="{1908B905-6B48-4211-880C-5E0EAD50C8FE}" dt="2024-05-19T16:55:15.749" v="157" actId="1076"/>
          <ac:spMkLst>
            <pc:docMk/>
            <pc:sldMk cId="0" sldId="263"/>
            <ac:spMk id="9224" creationId="{FF0CAC4D-4DEF-F6AA-8B35-4AB97C699C86}"/>
          </ac:spMkLst>
        </pc:spChg>
        <pc:cxnChg chg="mod">
          <ac:chgData name="Sandra Radulovski" userId="0ebd48d3-58f6-4c7b-a5de-5d00d1eb19f4" providerId="ADAL" clId="{1908B905-6B48-4211-880C-5E0EAD50C8FE}" dt="2024-05-19T16:55:53.332" v="199" actId="1036"/>
          <ac:cxnSpMkLst>
            <pc:docMk/>
            <pc:sldMk cId="0" sldId="263"/>
            <ac:cxnSpMk id="8" creationId="{A2A689DF-0186-67BF-30D5-1BC3E38C10F9}"/>
          </ac:cxnSpMkLst>
        </pc:cxnChg>
        <pc:cxnChg chg="mod">
          <ac:chgData name="Sandra Radulovski" userId="0ebd48d3-58f6-4c7b-a5de-5d00d1eb19f4" providerId="ADAL" clId="{1908B905-6B48-4211-880C-5E0EAD50C8FE}" dt="2024-05-19T16:56:03.889" v="221" actId="1038"/>
          <ac:cxnSpMkLst>
            <pc:docMk/>
            <pc:sldMk cId="0" sldId="263"/>
            <ac:cxnSpMk id="9" creationId="{23435FEF-3EFB-3747-0740-01C4AB09B7BB}"/>
          </ac:cxnSpMkLst>
        </pc:cxnChg>
        <pc:cxnChg chg="mod">
          <ac:chgData name="Sandra Radulovski" userId="0ebd48d3-58f6-4c7b-a5de-5d00d1eb19f4" providerId="ADAL" clId="{1908B905-6B48-4211-880C-5E0EAD50C8FE}" dt="2024-05-19T16:56:29.652" v="234" actId="1076"/>
          <ac:cxnSpMkLst>
            <pc:docMk/>
            <pc:sldMk cId="0" sldId="263"/>
            <ac:cxnSpMk id="11" creationId="{DDB8C4DE-1442-B9F3-C2BD-8936D520A4E2}"/>
          </ac:cxnSpMkLst>
        </pc:cxnChg>
      </pc:sldChg>
      <pc:sldChg chg="modSp mod modTransition">
        <pc:chgData name="Sandra Radulovski" userId="0ebd48d3-58f6-4c7b-a5de-5d00d1eb19f4" providerId="ADAL" clId="{1908B905-6B48-4211-880C-5E0EAD50C8FE}" dt="2024-05-19T17:05:21.611" v="304"/>
        <pc:sldMkLst>
          <pc:docMk/>
          <pc:sldMk cId="0" sldId="264"/>
        </pc:sldMkLst>
        <pc:spChg chg="mod">
          <ac:chgData name="Sandra Radulovski" userId="0ebd48d3-58f6-4c7b-a5de-5d00d1eb19f4" providerId="ADAL" clId="{1908B905-6B48-4211-880C-5E0EAD50C8FE}" dt="2024-05-19T16:54:37.874" v="147" actId="207"/>
          <ac:spMkLst>
            <pc:docMk/>
            <pc:sldMk cId="0" sldId="264"/>
            <ac:spMk id="8194" creationId="{16824953-C2A8-C610-1289-3E5B8ED28664}"/>
          </ac:spMkLst>
        </pc:spChg>
        <pc:spChg chg="mod">
          <ac:chgData name="Sandra Radulovski" userId="0ebd48d3-58f6-4c7b-a5de-5d00d1eb19f4" providerId="ADAL" clId="{1908B905-6B48-4211-880C-5E0EAD50C8FE}" dt="2024-05-19T16:54:44.814" v="150" actId="1076"/>
          <ac:spMkLst>
            <pc:docMk/>
            <pc:sldMk cId="0" sldId="264"/>
            <ac:spMk id="8196" creationId="{A6B9E2CE-9CCD-690E-7AB7-DB2C9350094D}"/>
          </ac:spMkLst>
        </pc:spChg>
        <pc:spChg chg="mod">
          <ac:chgData name="Sandra Radulovski" userId="0ebd48d3-58f6-4c7b-a5de-5d00d1eb19f4" providerId="ADAL" clId="{1908B905-6B48-4211-880C-5E0EAD50C8FE}" dt="2024-05-19T16:54:59.163" v="153" actId="1076"/>
          <ac:spMkLst>
            <pc:docMk/>
            <pc:sldMk cId="0" sldId="264"/>
            <ac:spMk id="10243" creationId="{E696F9D3-EA40-FA41-E536-FC4D4B792DC2}"/>
          </ac:spMkLst>
        </pc:spChg>
      </pc:sldChg>
      <pc:sldChg chg="addSp modSp mod modTransition">
        <pc:chgData name="Sandra Radulovski" userId="0ebd48d3-58f6-4c7b-a5de-5d00d1eb19f4" providerId="ADAL" clId="{1908B905-6B48-4211-880C-5E0EAD50C8FE}" dt="2024-05-19T17:05:21.611" v="304"/>
        <pc:sldMkLst>
          <pc:docMk/>
          <pc:sldMk cId="0" sldId="265"/>
        </pc:sldMkLst>
        <pc:spChg chg="add mod">
          <ac:chgData name="Sandra Radulovski" userId="0ebd48d3-58f6-4c7b-a5de-5d00d1eb19f4" providerId="ADAL" clId="{1908B905-6B48-4211-880C-5E0EAD50C8FE}" dt="2024-05-19T16:58:47.050" v="244" actId="1076"/>
          <ac:spMkLst>
            <pc:docMk/>
            <pc:sldMk cId="0" sldId="265"/>
            <ac:spMk id="5" creationId="{BCF2D3AC-389C-4AF5-ADC6-58DD3F613F06}"/>
          </ac:spMkLst>
        </pc:spChg>
        <pc:spChg chg="mod">
          <ac:chgData name="Sandra Radulovski" userId="0ebd48d3-58f6-4c7b-a5de-5d00d1eb19f4" providerId="ADAL" clId="{1908B905-6B48-4211-880C-5E0EAD50C8FE}" dt="2024-05-19T16:57:05.814" v="235" actId="2711"/>
          <ac:spMkLst>
            <pc:docMk/>
            <pc:sldMk cId="0" sldId="265"/>
            <ac:spMk id="10242" creationId="{5D751D1C-A948-DE2A-52C0-751B08D9A834}"/>
          </ac:spMkLst>
        </pc:spChg>
        <pc:spChg chg="mod">
          <ac:chgData name="Sandra Radulovski" userId="0ebd48d3-58f6-4c7b-a5de-5d00d1eb19f4" providerId="ADAL" clId="{1908B905-6B48-4211-880C-5E0EAD50C8FE}" dt="2024-05-19T16:57:14.957" v="239" actId="1076"/>
          <ac:spMkLst>
            <pc:docMk/>
            <pc:sldMk cId="0" sldId="265"/>
            <ac:spMk id="10243" creationId="{45934A80-671E-952F-1274-D727D0471939}"/>
          </ac:spMkLst>
        </pc:spChg>
        <pc:spChg chg="mod">
          <ac:chgData name="Sandra Radulovski" userId="0ebd48d3-58f6-4c7b-a5de-5d00d1eb19f4" providerId="ADAL" clId="{1908B905-6B48-4211-880C-5E0EAD50C8FE}" dt="2024-05-19T16:57:22.869" v="242" actId="14100"/>
          <ac:spMkLst>
            <pc:docMk/>
            <pc:sldMk cId="0" sldId="265"/>
            <ac:spMk id="10244" creationId="{997F202D-29F4-8DBA-5004-7B1B870A4725}"/>
          </ac:spMkLst>
        </pc:spChg>
        <pc:graphicFrameChg chg="add mod">
          <ac:chgData name="Sandra Radulovski" userId="0ebd48d3-58f6-4c7b-a5de-5d00d1eb19f4" providerId="ADAL" clId="{1908B905-6B48-4211-880C-5E0EAD50C8FE}" dt="2024-05-19T17:00:46.073" v="247" actId="1076"/>
          <ac:graphicFrameMkLst>
            <pc:docMk/>
            <pc:sldMk cId="0" sldId="265"/>
            <ac:graphicFrameMk id="4" creationId="{AD8EAEB2-5A36-4552-8CD5-580369F3FDFE}"/>
          </ac:graphicFrameMkLst>
        </pc:graphicFrameChg>
      </pc:sldChg>
      <pc:sldChg chg="addSp delSp modSp new del mod">
        <pc:chgData name="Sandra Radulovski" userId="0ebd48d3-58f6-4c7b-a5de-5d00d1eb19f4" providerId="ADAL" clId="{1908B905-6B48-4211-880C-5E0EAD50C8FE}" dt="2024-05-19T17:05:14.149" v="302" actId="47"/>
        <pc:sldMkLst>
          <pc:docMk/>
          <pc:sldMk cId="3641300336" sldId="266"/>
        </pc:sldMkLst>
        <pc:spChg chg="del">
          <ac:chgData name="Sandra Radulovski" userId="0ebd48d3-58f6-4c7b-a5de-5d00d1eb19f4" providerId="ADAL" clId="{1908B905-6B48-4211-880C-5E0EAD50C8FE}" dt="2024-05-19T17:01:00.026" v="250" actId="478"/>
          <ac:spMkLst>
            <pc:docMk/>
            <pc:sldMk cId="3641300336" sldId="266"/>
            <ac:spMk id="2" creationId="{C894D8EF-3FFC-4C21-BCBD-F17D92EB8510}"/>
          </ac:spMkLst>
        </pc:spChg>
        <pc:spChg chg="del">
          <ac:chgData name="Sandra Radulovski" userId="0ebd48d3-58f6-4c7b-a5de-5d00d1eb19f4" providerId="ADAL" clId="{1908B905-6B48-4211-880C-5E0EAD50C8FE}" dt="2024-05-19T17:00:58.813" v="249" actId="478"/>
          <ac:spMkLst>
            <pc:docMk/>
            <pc:sldMk cId="3641300336" sldId="266"/>
            <ac:spMk id="3" creationId="{A01E1621-D017-40D1-B119-DE5B8233F2F1}"/>
          </ac:spMkLst>
        </pc:spChg>
        <pc:spChg chg="add mod">
          <ac:chgData name="Sandra Radulovski" userId="0ebd48d3-58f6-4c7b-a5de-5d00d1eb19f4" providerId="ADAL" clId="{1908B905-6B48-4211-880C-5E0EAD50C8FE}" dt="2024-05-19T17:02:55.793" v="301" actId="1076"/>
          <ac:spMkLst>
            <pc:docMk/>
            <pc:sldMk cId="3641300336" sldId="266"/>
            <ac:spMk id="5" creationId="{147C865A-BE38-4B48-AF80-8F4FF01681EB}"/>
          </ac:spMkLst>
        </pc:spChg>
      </pc:sldChg>
      <pc:sldMasterChg chg="modTransition modSldLayout">
        <pc:chgData name="Sandra Radulovski" userId="0ebd48d3-58f6-4c7b-a5de-5d00d1eb19f4" providerId="ADAL" clId="{1908B905-6B48-4211-880C-5E0EAD50C8FE}" dt="2024-05-19T17:05:21.611" v="304"/>
        <pc:sldMasterMkLst>
          <pc:docMk/>
          <pc:sldMasterMk cId="299512780" sldId="2147483660"/>
        </pc:sldMasterMkLst>
        <pc:sldLayoutChg chg="modTransition">
          <pc:chgData name="Sandra Radulovski" userId="0ebd48d3-58f6-4c7b-a5de-5d00d1eb19f4" providerId="ADAL" clId="{1908B905-6B48-4211-880C-5E0EAD50C8FE}" dt="2024-05-19T17:05:21.611" v="304"/>
          <pc:sldLayoutMkLst>
            <pc:docMk/>
            <pc:sldMasterMk cId="299512780" sldId="2147483660"/>
            <pc:sldLayoutMk cId="1514124060" sldId="2147483661"/>
          </pc:sldLayoutMkLst>
        </pc:sldLayoutChg>
        <pc:sldLayoutChg chg="modTransition">
          <pc:chgData name="Sandra Radulovski" userId="0ebd48d3-58f6-4c7b-a5de-5d00d1eb19f4" providerId="ADAL" clId="{1908B905-6B48-4211-880C-5E0EAD50C8FE}" dt="2024-05-19T17:05:21.611" v="304"/>
          <pc:sldLayoutMkLst>
            <pc:docMk/>
            <pc:sldMasterMk cId="299512780" sldId="2147483660"/>
            <pc:sldLayoutMk cId="965030108" sldId="2147483662"/>
          </pc:sldLayoutMkLst>
        </pc:sldLayoutChg>
        <pc:sldLayoutChg chg="modTransition">
          <pc:chgData name="Sandra Radulovski" userId="0ebd48d3-58f6-4c7b-a5de-5d00d1eb19f4" providerId="ADAL" clId="{1908B905-6B48-4211-880C-5E0EAD50C8FE}" dt="2024-05-19T17:05:21.611" v="304"/>
          <pc:sldLayoutMkLst>
            <pc:docMk/>
            <pc:sldMasterMk cId="299512780" sldId="2147483660"/>
            <pc:sldLayoutMk cId="950956989" sldId="2147483663"/>
          </pc:sldLayoutMkLst>
        </pc:sldLayoutChg>
        <pc:sldLayoutChg chg="modTransition">
          <pc:chgData name="Sandra Radulovski" userId="0ebd48d3-58f6-4c7b-a5de-5d00d1eb19f4" providerId="ADAL" clId="{1908B905-6B48-4211-880C-5E0EAD50C8FE}" dt="2024-05-19T17:05:21.611" v="304"/>
          <pc:sldLayoutMkLst>
            <pc:docMk/>
            <pc:sldMasterMk cId="299512780" sldId="2147483660"/>
            <pc:sldLayoutMk cId="744263951" sldId="2147483664"/>
          </pc:sldLayoutMkLst>
        </pc:sldLayoutChg>
        <pc:sldLayoutChg chg="modTransition">
          <pc:chgData name="Sandra Radulovski" userId="0ebd48d3-58f6-4c7b-a5de-5d00d1eb19f4" providerId="ADAL" clId="{1908B905-6B48-4211-880C-5E0EAD50C8FE}" dt="2024-05-19T17:05:21.611" v="304"/>
          <pc:sldLayoutMkLst>
            <pc:docMk/>
            <pc:sldMasterMk cId="299512780" sldId="2147483660"/>
            <pc:sldLayoutMk cId="981604268" sldId="2147483665"/>
          </pc:sldLayoutMkLst>
        </pc:sldLayoutChg>
        <pc:sldLayoutChg chg="modTransition">
          <pc:chgData name="Sandra Radulovski" userId="0ebd48d3-58f6-4c7b-a5de-5d00d1eb19f4" providerId="ADAL" clId="{1908B905-6B48-4211-880C-5E0EAD50C8FE}" dt="2024-05-19T17:05:21.611" v="304"/>
          <pc:sldLayoutMkLst>
            <pc:docMk/>
            <pc:sldMasterMk cId="299512780" sldId="2147483660"/>
            <pc:sldLayoutMk cId="2312102738" sldId="2147483666"/>
          </pc:sldLayoutMkLst>
        </pc:sldLayoutChg>
        <pc:sldLayoutChg chg="modTransition">
          <pc:chgData name="Sandra Radulovski" userId="0ebd48d3-58f6-4c7b-a5de-5d00d1eb19f4" providerId="ADAL" clId="{1908B905-6B48-4211-880C-5E0EAD50C8FE}" dt="2024-05-19T17:05:21.611" v="304"/>
          <pc:sldLayoutMkLst>
            <pc:docMk/>
            <pc:sldMasterMk cId="299512780" sldId="2147483660"/>
            <pc:sldLayoutMk cId="1192579683" sldId="2147483667"/>
          </pc:sldLayoutMkLst>
        </pc:sldLayoutChg>
        <pc:sldLayoutChg chg="modTransition">
          <pc:chgData name="Sandra Radulovski" userId="0ebd48d3-58f6-4c7b-a5de-5d00d1eb19f4" providerId="ADAL" clId="{1908B905-6B48-4211-880C-5E0EAD50C8FE}" dt="2024-05-19T17:05:21.611" v="304"/>
          <pc:sldLayoutMkLst>
            <pc:docMk/>
            <pc:sldMasterMk cId="299512780" sldId="2147483660"/>
            <pc:sldLayoutMk cId="1091549055" sldId="2147483668"/>
          </pc:sldLayoutMkLst>
        </pc:sldLayoutChg>
        <pc:sldLayoutChg chg="modTransition">
          <pc:chgData name="Sandra Radulovski" userId="0ebd48d3-58f6-4c7b-a5de-5d00d1eb19f4" providerId="ADAL" clId="{1908B905-6B48-4211-880C-5E0EAD50C8FE}" dt="2024-05-19T17:05:21.611" v="304"/>
          <pc:sldLayoutMkLst>
            <pc:docMk/>
            <pc:sldMasterMk cId="299512780" sldId="2147483660"/>
            <pc:sldLayoutMk cId="29975477" sldId="2147483669"/>
          </pc:sldLayoutMkLst>
        </pc:sldLayoutChg>
        <pc:sldLayoutChg chg="modTransition">
          <pc:chgData name="Sandra Radulovski" userId="0ebd48d3-58f6-4c7b-a5de-5d00d1eb19f4" providerId="ADAL" clId="{1908B905-6B48-4211-880C-5E0EAD50C8FE}" dt="2024-05-19T17:05:21.611" v="304"/>
          <pc:sldLayoutMkLst>
            <pc:docMk/>
            <pc:sldMasterMk cId="299512780" sldId="2147483660"/>
            <pc:sldLayoutMk cId="1129216975" sldId="2147483670"/>
          </pc:sldLayoutMkLst>
        </pc:sldLayoutChg>
        <pc:sldLayoutChg chg="modTransition">
          <pc:chgData name="Sandra Radulovski" userId="0ebd48d3-58f6-4c7b-a5de-5d00d1eb19f4" providerId="ADAL" clId="{1908B905-6B48-4211-880C-5E0EAD50C8FE}" dt="2024-05-19T17:05:21.611" v="304"/>
          <pc:sldLayoutMkLst>
            <pc:docMk/>
            <pc:sldMasterMk cId="299512780" sldId="2147483660"/>
            <pc:sldLayoutMk cId="3507227116" sldId="21474836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2BBF190-453A-6F7C-134E-27E6DB1357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E82F156-E5A1-D3AE-5AE1-97F7B20EC83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5EBB16F-2EF4-4B1C-8528-E0DE2D7AFAA3}" type="datetime1">
              <a:rPr lang="en-US"/>
              <a:pPr>
                <a:defRPr/>
              </a:pPr>
              <a:t>5/19/2024</a:t>
            </a:fld>
            <a:endParaRPr lang="en-US" dirty="0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0A3461E6-3E9C-4768-9B74-92C3B663BD2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064B22CE-FF38-4821-ACA7-479CF9CF53B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B3FF7C-72D2-48F3-AAAF-8A0D66D8D6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D9B9A23-52DF-AE78-1856-84EE27666E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5124AA1-6D24-4CEE-CF32-A7AA8DDCBF1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296291B-A08F-4824-97A6-085F6891546C}" type="datetime1">
              <a:rPr lang="en-US"/>
              <a:pPr>
                <a:defRPr/>
              </a:pPr>
              <a:t>5/19/2024</a:t>
            </a:fld>
            <a:endParaRPr lang="en-US" dirty="0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34453387-A7F7-870C-B97A-C0C98FE315E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791B8F4-DBC4-B798-178F-F85BF9E3FEF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242DE3AF-5835-D59E-4E99-5AB3221B705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562C3D65-0E39-B603-7F6D-F32E48C909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432ECD-3F43-4591-8886-46EC358FD5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540B8E7-59D7-3CF1-BE92-E8EE82FFF8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B7A61ED-4BA5-25BB-51F6-C4DED300C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DA8BD82-1226-4397-154F-78C0236BE9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D8317EC-0566-BEE2-1D3D-432FF9A705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49F8BC8-204C-4477-85C0-7193073CCAEC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1306416-B7CE-48C4-9F5B-E92AEF8659B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412406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F602FE-BDE0-481B-8376-F07CEBF2E991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640CC-DAA5-4E95-9143-FCA5AAC285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9216975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549F5F-FE1A-4516-AED7-69FC569F3D41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D0430-7329-4413-B135-7B566399B1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227116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92598-D262-417B-9137-E04F4E9D021E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78ED-4973-4450-A24E-0419121466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030108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9117D7D-DAB3-4ED2-A03D-087F146F7F5B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24B5CAC-3F61-44EA-B35A-E8F5DA3909A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50956989"/>
      </p:ext>
    </p:extLst>
  </p:cSld>
  <p:clrMapOvr>
    <a:masterClrMapping/>
  </p:clrMapOvr>
  <p:transition spd="slow">
    <p:randomBar dir="vert"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EE482A-1E77-4ED4-B5BE-736B069E9ABF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0551-8CE7-435F-8241-DF9C68A058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263951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002048-3CBB-4CFB-A1C2-A78C4A0B1E84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1551-6C1B-4A80-A936-8622E4F4F3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604268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8796A5-F963-4805-BEDC-C0CE59F5D358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E002-2E94-4BF7-AA41-7268248D7CA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102738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5BF1B9-7E1F-4AA7-9710-ED6AA3EC76A1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0C0B-867A-4D2D-A66A-88428DDE04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579683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pPr>
              <a:defRPr/>
            </a:pPr>
            <a:fld id="{903D7F90-1327-4CD9-9087-18135523FCB5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D5562262-D7FA-4945-84AF-B4AAABEA674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1549055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pPr>
              <a:defRPr/>
            </a:pPr>
            <a:fld id="{8CF7DE30-4B3D-431C-A4F3-3FCCA7F1E3F3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7D5F5221-8C0B-44EB-9636-5072819C049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7547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9117D7D-DAB3-4ED2-A03D-087F146F7F5B}" type="datetime1">
              <a:rPr lang="hr-HR" smtClean="0"/>
              <a:pPr>
                <a:defRPr/>
              </a:pPr>
              <a:t>19.5.2024.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24B5CAC-3F61-44EA-B35A-E8F5DA3909A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9951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1F4E33E6-8300-452B-9E60-04C1BB773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7603" y="1704111"/>
            <a:ext cx="712879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hr-HR" alt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Operacije u </a:t>
            </a:r>
          </a:p>
          <a:p>
            <a:pPr marL="0" indent="0" algn="ctr" eaLnBrk="1" hangingPunct="1">
              <a:buNone/>
            </a:pPr>
            <a:r>
              <a:rPr lang="hr-HR" alt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binarnom brojevnom sustavu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6EE64B19-7F4B-467A-BB82-B6C74FF8D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432" y="3284984"/>
            <a:ext cx="2129135" cy="3262686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9775594D-34EE-279B-9031-10A61AE82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3334" y="1124174"/>
            <a:ext cx="303468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Zbrajanje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165F2C9-1752-8DFF-50A9-1EAAC2B80F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0293" y="2060848"/>
            <a:ext cx="4906888" cy="676672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Pravila zbrajanja binarnih brojeva</a:t>
            </a:r>
          </a:p>
        </p:txBody>
      </p:sp>
      <p:sp>
        <p:nvSpPr>
          <p:cNvPr id="3074" name="Rezervirano mjesto broja slajda 5">
            <a:extLst>
              <a:ext uri="{FF2B5EF4-FFF2-40B4-BE49-F238E27FC236}">
                <a16:creationId xmlns:a16="http://schemas.microsoft.com/office/drawing/2014/main" id="{D80C171B-13AA-9B97-C466-0D49AFF7B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8DA3C1-01DB-49C6-A89B-6F2960CAC9DF}" type="slidenum">
              <a:rPr lang="hr-HR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</a:t>
            </a:fld>
            <a:endParaRPr lang="hr-H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D3895518-3A75-8948-1BFC-66CB6346A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209199"/>
              </p:ext>
            </p:extLst>
          </p:nvPr>
        </p:nvGraphicFramePr>
        <p:xfrm>
          <a:off x="2062337" y="2924944"/>
          <a:ext cx="4176712" cy="1477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0+0=0</a:t>
                      </a:r>
                      <a:endParaRPr lang="hr-HR" sz="1800" b="0" dirty="0"/>
                    </a:p>
                  </a:txBody>
                  <a:tcPr marL="91445" marR="91445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45" marR="91445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45">
                <a:tc>
                  <a:txBody>
                    <a:bodyPr/>
                    <a:lstStyle/>
                    <a:p>
                      <a:r>
                        <a:rPr lang="hr-HR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0+1=1</a:t>
                      </a:r>
                      <a:endParaRPr lang="hr-HR" sz="1800" dirty="0"/>
                    </a:p>
                  </a:txBody>
                  <a:tcPr marL="91445" marR="91445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45" marR="91445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45">
                <a:tc>
                  <a:txBody>
                    <a:bodyPr/>
                    <a:lstStyle/>
                    <a:p>
                      <a:r>
                        <a:rPr lang="hr-HR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1+1=2=10</a:t>
                      </a:r>
                      <a:r>
                        <a:rPr lang="hr-HR" sz="1800" baseline="-25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r-HR" sz="1800" dirty="0"/>
                    </a:p>
                  </a:txBody>
                  <a:tcPr marL="91445" marR="91445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prijenos 1</a:t>
                      </a:r>
                      <a:endParaRPr lang="hr-HR" sz="1800" dirty="0"/>
                    </a:p>
                  </a:txBody>
                  <a:tcPr marL="91445" marR="91445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45">
                <a:tc>
                  <a:txBody>
                    <a:bodyPr/>
                    <a:lstStyle/>
                    <a:p>
                      <a:r>
                        <a:rPr lang="hr-HR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1+1+1=3=11</a:t>
                      </a:r>
                      <a:r>
                        <a:rPr lang="hr-HR" sz="1800" baseline="-25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r-HR" sz="1800" dirty="0"/>
                    </a:p>
                  </a:txBody>
                  <a:tcPr marL="91445" marR="91445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prijenos 1</a:t>
                      </a:r>
                      <a:endParaRPr lang="hr-HR" sz="1800" dirty="0"/>
                    </a:p>
                  </a:txBody>
                  <a:tcPr marL="91445" marR="91445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Rectangle 2">
            <a:extLst>
              <a:ext uri="{FF2B5EF4-FFF2-40B4-BE49-F238E27FC236}">
                <a16:creationId xmlns:a16="http://schemas.microsoft.com/office/drawing/2014/main" id="{A6703D26-D291-E5DF-2D36-CBA30F0E7D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7098" y="686595"/>
            <a:ext cx="303468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Zbrajanje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61D59BF-5DBB-E837-DF19-A0E2850B31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9600" cy="5000625"/>
          </a:xfrm>
        </p:spPr>
        <p:txBody>
          <a:bodyPr/>
          <a:lstStyle/>
          <a:p>
            <a:pPr eaLnBrk="1" hangingPunct="1"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Zbroji u binarnom brojevnom sustavu.</a:t>
            </a:r>
          </a:p>
          <a:p>
            <a:pPr eaLnBrk="1" hangingPunct="1">
              <a:defRPr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eaLnBrk="1" hangingPunct="1">
              <a:buFontTx/>
              <a:buNone/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1   	0	1	1</a:t>
            </a:r>
          </a:p>
          <a:p>
            <a:pPr marL="0" indent="0" eaLnBrk="1" hangingPunct="1">
              <a:buFontTx/>
              <a:buNone/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          	1	0	1</a:t>
            </a:r>
          </a:p>
          <a:p>
            <a:pPr marL="984250" indent="-984250" eaLnBrk="1" hangingPunct="1">
              <a:defRPr/>
            </a:pPr>
            <a:endParaRPr lang="hr-H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Rezervirano mjesto broja slajda 5">
            <a:extLst>
              <a:ext uri="{FF2B5EF4-FFF2-40B4-BE49-F238E27FC236}">
                <a16:creationId xmlns:a16="http://schemas.microsoft.com/office/drawing/2014/main" id="{A49D86A0-5CFC-1F76-FCBA-65CACEBB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1E0F70-EE51-4162-A8C3-539CFB9A485D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upa 18">
            <a:extLst>
              <a:ext uri="{FF2B5EF4-FFF2-40B4-BE49-F238E27FC236}">
                <a16:creationId xmlns:a16="http://schemas.microsoft.com/office/drawing/2014/main" id="{23C38FD8-21D4-A716-6D74-45AA24927A4B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4076700"/>
            <a:ext cx="4248150" cy="431800"/>
            <a:chOff x="1115616" y="3573016"/>
            <a:chExt cx="4248472" cy="432048"/>
          </a:xfrm>
        </p:grpSpPr>
        <p:cxnSp>
          <p:nvCxnSpPr>
            <p:cNvPr id="7" name="Ravni poveznik 6">
              <a:extLst>
                <a:ext uri="{FF2B5EF4-FFF2-40B4-BE49-F238E27FC236}">
                  <a16:creationId xmlns:a16="http://schemas.microsoft.com/office/drawing/2014/main" id="{06C9D47B-5DA3-AF16-6B32-029B32ABD3B4}"/>
                </a:ext>
              </a:extLst>
            </p:cNvPr>
            <p:cNvCxnSpPr/>
            <p:nvPr/>
          </p:nvCxnSpPr>
          <p:spPr>
            <a:xfrm>
              <a:off x="1260089" y="4005064"/>
              <a:ext cx="4103999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12" name="Grupa 12">
              <a:extLst>
                <a:ext uri="{FF2B5EF4-FFF2-40B4-BE49-F238E27FC236}">
                  <a16:creationId xmlns:a16="http://schemas.microsoft.com/office/drawing/2014/main" id="{85EC6613-D00D-9E86-BCF5-05CCD982DD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5616" y="3573016"/>
              <a:ext cx="288032" cy="288032"/>
              <a:chOff x="7308304" y="3941440"/>
              <a:chExt cx="288032" cy="288032"/>
            </a:xfrm>
          </p:grpSpPr>
          <p:cxnSp>
            <p:nvCxnSpPr>
              <p:cNvPr id="10" name="Ravni poveznik 9">
                <a:extLst>
                  <a:ext uri="{FF2B5EF4-FFF2-40B4-BE49-F238E27FC236}">
                    <a16:creationId xmlns:a16="http://schemas.microsoft.com/office/drawing/2014/main" id="{F68F1E61-0B1E-F888-75DB-C66F3A8843F6}"/>
                  </a:ext>
                </a:extLst>
              </p:cNvPr>
              <p:cNvCxnSpPr/>
              <p:nvPr/>
            </p:nvCxnSpPr>
            <p:spPr>
              <a:xfrm flipH="1">
                <a:off x="7308304" y="4076455"/>
                <a:ext cx="287359" cy="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avni poveznik 10">
                <a:extLst>
                  <a:ext uri="{FF2B5EF4-FFF2-40B4-BE49-F238E27FC236}">
                    <a16:creationId xmlns:a16="http://schemas.microsoft.com/office/drawing/2014/main" id="{FC214CB5-815A-76B7-B7B9-4A536F73CE5E}"/>
                  </a:ext>
                </a:extLst>
              </p:cNvPr>
              <p:cNvCxnSpPr/>
              <p:nvPr/>
            </p:nvCxnSpPr>
            <p:spPr>
              <a:xfrm>
                <a:off x="7460716" y="3941440"/>
                <a:ext cx="0" cy="287503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Pravokutnik 14">
            <a:extLst>
              <a:ext uri="{FF2B5EF4-FFF2-40B4-BE49-F238E27FC236}">
                <a16:creationId xmlns:a16="http://schemas.microsoft.com/office/drawing/2014/main" id="{D87D27AE-3889-5C9A-B2D9-BABEBA04D214}"/>
              </a:ext>
            </a:extLst>
          </p:cNvPr>
          <p:cNvSpPr/>
          <p:nvPr/>
        </p:nvSpPr>
        <p:spPr>
          <a:xfrm>
            <a:off x="3833499" y="2803526"/>
            <a:ext cx="433388" cy="503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hr-H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51A7B111-4F5A-B4FE-B278-AD46AB531982}"/>
              </a:ext>
            </a:extLst>
          </p:cNvPr>
          <p:cNvSpPr/>
          <p:nvPr/>
        </p:nvSpPr>
        <p:spPr>
          <a:xfrm>
            <a:off x="3182801" y="2782655"/>
            <a:ext cx="431800" cy="503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hr-H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Pravokutnik 16">
            <a:extLst>
              <a:ext uri="{FF2B5EF4-FFF2-40B4-BE49-F238E27FC236}">
                <a16:creationId xmlns:a16="http://schemas.microsoft.com/office/drawing/2014/main" id="{D1832C31-5058-5D5D-9606-4257C9E9168D}"/>
              </a:ext>
            </a:extLst>
          </p:cNvPr>
          <p:cNvSpPr/>
          <p:nvPr/>
        </p:nvSpPr>
        <p:spPr>
          <a:xfrm>
            <a:off x="2532103" y="2813050"/>
            <a:ext cx="379548" cy="468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F39917AD-6E9D-B7E4-8FFC-17ECDF44329C}"/>
              </a:ext>
            </a:extLst>
          </p:cNvPr>
          <p:cNvSpPr/>
          <p:nvPr/>
        </p:nvSpPr>
        <p:spPr>
          <a:xfrm>
            <a:off x="1881405" y="2803525"/>
            <a:ext cx="431800" cy="503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0" name="Pravokutnik 19">
            <a:extLst>
              <a:ext uri="{FF2B5EF4-FFF2-40B4-BE49-F238E27FC236}">
                <a16:creationId xmlns:a16="http://schemas.microsoft.com/office/drawing/2014/main" id="{8C39CEF7-280D-2304-08D2-1ADA445CB402}"/>
              </a:ext>
            </a:extLst>
          </p:cNvPr>
          <p:cNvSpPr/>
          <p:nvPr/>
        </p:nvSpPr>
        <p:spPr>
          <a:xfrm>
            <a:off x="4485785" y="4670706"/>
            <a:ext cx="431800" cy="503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1" name="Pravokutnik 20">
            <a:extLst>
              <a:ext uri="{FF2B5EF4-FFF2-40B4-BE49-F238E27FC236}">
                <a16:creationId xmlns:a16="http://schemas.microsoft.com/office/drawing/2014/main" id="{40044A38-DD25-5BB2-42E5-353E0EEDEC04}"/>
              </a:ext>
            </a:extLst>
          </p:cNvPr>
          <p:cNvSpPr/>
          <p:nvPr/>
        </p:nvSpPr>
        <p:spPr>
          <a:xfrm>
            <a:off x="3833499" y="4653615"/>
            <a:ext cx="433388" cy="5387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2" name="Pravokutnik 21">
            <a:extLst>
              <a:ext uri="{FF2B5EF4-FFF2-40B4-BE49-F238E27FC236}">
                <a16:creationId xmlns:a16="http://schemas.microsoft.com/office/drawing/2014/main" id="{03855ECE-D0D7-1D75-D91E-C5068EFC719E}"/>
              </a:ext>
            </a:extLst>
          </p:cNvPr>
          <p:cNvSpPr/>
          <p:nvPr/>
        </p:nvSpPr>
        <p:spPr>
          <a:xfrm>
            <a:off x="3182801" y="4688450"/>
            <a:ext cx="431800" cy="503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3" name="Pravokutnik 22">
            <a:extLst>
              <a:ext uri="{FF2B5EF4-FFF2-40B4-BE49-F238E27FC236}">
                <a16:creationId xmlns:a16="http://schemas.microsoft.com/office/drawing/2014/main" id="{3B5DADB7-8850-9C18-A536-3C83855C9AEB}"/>
              </a:ext>
            </a:extLst>
          </p:cNvPr>
          <p:cNvSpPr/>
          <p:nvPr/>
        </p:nvSpPr>
        <p:spPr>
          <a:xfrm>
            <a:off x="2532103" y="4670706"/>
            <a:ext cx="431800" cy="503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4" name="Pravokutnik 23">
            <a:extLst>
              <a:ext uri="{FF2B5EF4-FFF2-40B4-BE49-F238E27FC236}">
                <a16:creationId xmlns:a16="http://schemas.microsoft.com/office/drawing/2014/main" id="{C9157024-4610-50FF-C07A-6ECB82FC5884}"/>
              </a:ext>
            </a:extLst>
          </p:cNvPr>
          <p:cNvSpPr/>
          <p:nvPr/>
        </p:nvSpPr>
        <p:spPr>
          <a:xfrm>
            <a:off x="1881405" y="4653955"/>
            <a:ext cx="431800" cy="503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hr-H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F7B7FBA5-4B0C-0BCE-64E3-D1FBDDA128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5487" y="817393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Komplement i dvojni komplement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80ADD09-E821-EB71-2138-1D1B9E7172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9216" y="1832626"/>
            <a:ext cx="6855112" cy="561975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Pronađi komplement i dvojni komplement broja!</a:t>
            </a:r>
          </a:p>
        </p:txBody>
      </p:sp>
      <p:sp>
        <p:nvSpPr>
          <p:cNvPr id="7170" name="Rezervirano mjesto broja slajda 5">
            <a:extLst>
              <a:ext uri="{FF2B5EF4-FFF2-40B4-BE49-F238E27FC236}">
                <a16:creationId xmlns:a16="http://schemas.microsoft.com/office/drawing/2014/main" id="{8DF12AB0-DB9E-42C2-121E-CC45C8051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847F63-6D17-48AB-AA6C-F3344EE04204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4</a:t>
            </a:fld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6BE79179-84A1-C202-53DB-1DADD5BB3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888493"/>
              </p:ext>
            </p:extLst>
          </p:nvPr>
        </p:nvGraphicFramePr>
        <p:xfrm>
          <a:off x="892403" y="2847859"/>
          <a:ext cx="6408738" cy="1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4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4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9954">
                <a:tc>
                  <a:txBody>
                    <a:bodyPr/>
                    <a:lstStyle/>
                    <a:p>
                      <a:r>
                        <a:rPr lang="hr-HR" sz="1800" b="1" dirty="0">
                          <a:solidFill>
                            <a:schemeClr val="tx1"/>
                          </a:solidFill>
                        </a:rPr>
                        <a:t>Broj</a:t>
                      </a:r>
                    </a:p>
                  </a:txBody>
                  <a:tcPr marT="45711" marB="4571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b="1" dirty="0">
                          <a:solidFill>
                            <a:schemeClr val="tx1"/>
                          </a:solidFill>
                        </a:rPr>
                        <a:t>110011</a:t>
                      </a:r>
                    </a:p>
                  </a:txBody>
                  <a:tcPr marT="45711" marB="4571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r>
                        <a:rPr lang="hr-HR" sz="1800" b="1" dirty="0">
                          <a:solidFill>
                            <a:schemeClr val="tx1"/>
                          </a:solidFill>
                        </a:rPr>
                        <a:t>Komplement</a:t>
                      </a:r>
                    </a:p>
                  </a:txBody>
                  <a:tcPr marT="45711" marB="4571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r>
                        <a:rPr lang="hr-HR" sz="1800" b="1" dirty="0">
                          <a:solidFill>
                            <a:schemeClr val="tx1"/>
                          </a:solidFill>
                        </a:rPr>
                        <a:t>Dvojni komplement</a:t>
                      </a:r>
                    </a:p>
                  </a:txBody>
                  <a:tcPr marT="45711" marB="4571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Pravokutnik 7">
            <a:extLst>
              <a:ext uri="{FF2B5EF4-FFF2-40B4-BE49-F238E27FC236}">
                <a16:creationId xmlns:a16="http://schemas.microsoft.com/office/drawing/2014/main" id="{5EB05891-8E37-27A2-301B-E32F55A67A7F}"/>
              </a:ext>
            </a:extLst>
          </p:cNvPr>
          <p:cNvSpPr/>
          <p:nvPr/>
        </p:nvSpPr>
        <p:spPr>
          <a:xfrm>
            <a:off x="3940175" y="3213100"/>
            <a:ext cx="18002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001100=1100</a:t>
            </a: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DBDDED5F-2FFC-2CA8-F1B2-383A47E1ADCA}"/>
              </a:ext>
            </a:extLst>
          </p:cNvPr>
          <p:cNvSpPr/>
          <p:nvPr/>
        </p:nvSpPr>
        <p:spPr>
          <a:xfrm>
            <a:off x="3943350" y="3644900"/>
            <a:ext cx="18002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001101=1101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>
            <a:extLst>
              <a:ext uri="{FF2B5EF4-FFF2-40B4-BE49-F238E27FC236}">
                <a16:creationId xmlns:a16="http://schemas.microsoft.com/office/drawing/2014/main" id="{A6B9E2CE-9CCD-690E-7AB7-DB2C93500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874940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Komplement i dvojni komplement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696F9D3-EA40-FA41-E536-FC4D4B792D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4510" y="1640249"/>
            <a:ext cx="8074025" cy="4706937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Algoritam oduzimanja zbrajanjem s dvojnim komplementom umanjitelja provodi se u nekoliko koraka.</a:t>
            </a:r>
          </a:p>
          <a:p>
            <a:pPr marL="395288" lvl="1"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Izjednačimo broj znamenaka umanjeniku i umanjitelju tako da, ako je potrebno, dodamo nule umanjitelju s lijeve strane</a:t>
            </a:r>
          </a:p>
          <a:p>
            <a:pPr marL="395288" lvl="1"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Pronađemo komplement umanjitelja (zamijenimo 0 s 1 i obrnuto)</a:t>
            </a:r>
          </a:p>
          <a:p>
            <a:pPr marL="395288" lvl="1"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Izračunamo dvojni komplement tako da komplementu dodamo 1</a:t>
            </a:r>
          </a:p>
          <a:p>
            <a:pPr marL="395288" lvl="1"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Zbrojimo umanjenik i dvojni komplement umanjitelja</a:t>
            </a:r>
          </a:p>
          <a:p>
            <a:pPr marL="395288" lvl="1"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Rezultatu odbacimo krajnju lijevu jedinicu</a:t>
            </a:r>
          </a:p>
        </p:txBody>
      </p:sp>
      <p:sp>
        <p:nvSpPr>
          <p:cNvPr id="8194" name="Rezervirano mjesto broja slajda 5">
            <a:extLst>
              <a:ext uri="{FF2B5EF4-FFF2-40B4-BE49-F238E27FC236}">
                <a16:creationId xmlns:a16="http://schemas.microsoft.com/office/drawing/2014/main" id="{16824953-C2A8-C610-1289-3E5B8ED28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93785D-8682-4B6A-AE3A-73218257E29A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5</a:t>
            </a:fld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2">
            <a:extLst>
              <a:ext uri="{FF2B5EF4-FFF2-40B4-BE49-F238E27FC236}">
                <a16:creationId xmlns:a16="http://schemas.microsoft.com/office/drawing/2014/main" id="{FF0CAC4D-4DEF-F6AA-8B35-4AB97C699C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777876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Komplement i dvojni komplement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AEF4ADF-86A6-2C57-9D4C-14562933C5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77454" y="1604802"/>
            <a:ext cx="6779096" cy="4773891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Oduzmi u binarnom brojevnom sustavu: 110101 i 1110</a:t>
            </a:r>
          </a:p>
          <a:p>
            <a:pPr marL="0" indent="0" eaLnBrk="1" hangingPunct="1">
              <a:buFontTx/>
              <a:buNone/>
              <a:defRPr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	110101		</a:t>
            </a: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umanjenik</a:t>
            </a:r>
          </a:p>
          <a:p>
            <a:pPr marL="0" indent="0" eaLnBrk="1" hangingPunct="1">
              <a:buFontTx/>
              <a:buNone/>
              <a:defRPr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	001110		</a:t>
            </a: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umanjitelj</a:t>
            </a:r>
          </a:p>
          <a:p>
            <a:pPr marL="0" indent="0" eaLnBrk="1" hangingPunct="1">
              <a:buFontTx/>
              <a:buNone/>
              <a:defRPr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	110101		</a:t>
            </a: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umanjenik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	110001		</a:t>
            </a: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komplement umanjitelja</a:t>
            </a:r>
          </a:p>
          <a:p>
            <a:pPr marL="0" indent="0" eaLnBrk="1" hangingPunct="1">
              <a:buFontTx/>
              <a:buNone/>
              <a:defRPr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                1</a:t>
            </a:r>
          </a:p>
          <a:p>
            <a:pPr marL="0" indent="0" eaLnBrk="1" hangingPunct="1">
              <a:buFontTx/>
              <a:buNone/>
              <a:defRPr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1100111		</a:t>
            </a: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odbacimo prvu znamenku</a:t>
            </a:r>
          </a:p>
          <a:p>
            <a:pPr eaLnBrk="1" hangingPunct="1">
              <a:defRPr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zervirano mjesto broja slajda 5">
            <a:extLst>
              <a:ext uri="{FF2B5EF4-FFF2-40B4-BE49-F238E27FC236}">
                <a16:creationId xmlns:a16="http://schemas.microsoft.com/office/drawing/2014/main" id="{8A7237AF-2835-DB67-E650-24C151085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F2E76C-4376-4CFD-B122-8C9AD00E0B74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6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Ravni poveznik 7">
            <a:extLst>
              <a:ext uri="{FF2B5EF4-FFF2-40B4-BE49-F238E27FC236}">
                <a16:creationId xmlns:a16="http://schemas.microsoft.com/office/drawing/2014/main" id="{A2A689DF-0186-67BF-30D5-1BC3E38C10F9}"/>
              </a:ext>
            </a:extLst>
          </p:cNvPr>
          <p:cNvCxnSpPr/>
          <p:nvPr/>
        </p:nvCxnSpPr>
        <p:spPr>
          <a:xfrm>
            <a:off x="1043509" y="2996952"/>
            <a:ext cx="25923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23435FEF-3EFB-3747-0740-01C4AB09B7BB}"/>
              </a:ext>
            </a:extLst>
          </p:cNvPr>
          <p:cNvCxnSpPr/>
          <p:nvPr/>
        </p:nvCxnSpPr>
        <p:spPr>
          <a:xfrm>
            <a:off x="971501" y="4365104"/>
            <a:ext cx="25923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DDB8C4DE-1442-B9F3-C2BD-8936D520A4E2}"/>
              </a:ext>
            </a:extLst>
          </p:cNvPr>
          <p:cNvCxnSpPr/>
          <p:nvPr/>
        </p:nvCxnSpPr>
        <p:spPr>
          <a:xfrm flipV="1">
            <a:off x="1475656" y="4606655"/>
            <a:ext cx="215900" cy="2159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avokutnik 12">
            <a:extLst>
              <a:ext uri="{FF2B5EF4-FFF2-40B4-BE49-F238E27FC236}">
                <a16:creationId xmlns:a16="http://schemas.microsoft.com/office/drawing/2014/main" id="{167F2C54-4866-EA4A-810F-C0B1C9B85E00}"/>
              </a:ext>
            </a:extLst>
          </p:cNvPr>
          <p:cNvSpPr/>
          <p:nvPr/>
        </p:nvSpPr>
        <p:spPr>
          <a:xfrm>
            <a:off x="971550" y="4437063"/>
            <a:ext cx="1944688" cy="6477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:a16="http://schemas.microsoft.com/office/drawing/2014/main" id="{45934A80-671E-952F-1274-D727D0471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2613" y="697419"/>
            <a:ext cx="3970784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smo naučili?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97F202D-29F4-8DBA-5004-7B1B870A47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5723" y="1484785"/>
            <a:ext cx="7633742" cy="3096344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Nabroj pravila za zbrajanje binarnih brojeva!</a:t>
            </a:r>
          </a:p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Koliko je 1+1+1 u binarnom brojevnom sustavu?</a:t>
            </a:r>
          </a:p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Kako tvorimo komplement binarnog broja?</a:t>
            </a:r>
          </a:p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Kako tvorimo dvojni komplement?</a:t>
            </a:r>
          </a:p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Opiši postupak oduzimanja zbrajanjem s dvojnim komplementom umanjitelja!</a:t>
            </a:r>
          </a:p>
        </p:txBody>
      </p:sp>
      <p:sp>
        <p:nvSpPr>
          <p:cNvPr id="10242" name="Rezervirano mjesto broja slajda 5">
            <a:extLst>
              <a:ext uri="{FF2B5EF4-FFF2-40B4-BE49-F238E27FC236}">
                <a16:creationId xmlns:a16="http://schemas.microsoft.com/office/drawing/2014/main" id="{5D751D1C-A948-DE2A-52C0-751B08D9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F42398-7BB9-47D2-88EE-E9430B772D0E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7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BCF2D3AC-389C-4AF5-ADC6-58DD3F613F06}"/>
              </a:ext>
            </a:extLst>
          </p:cNvPr>
          <p:cNvSpPr txBox="1"/>
          <p:nvPr/>
        </p:nvSpPr>
        <p:spPr>
          <a:xfrm>
            <a:off x="985723" y="4806520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Zadaci za vježbu (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dvoklikom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otvori datoteku)</a:t>
            </a:r>
            <a:r>
              <a:rPr lang="hr-HR" dirty="0"/>
              <a:t>: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AD8EAEB2-5A36-4552-8CD5-580369F3FD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458888"/>
              </p:ext>
            </p:extLst>
          </p:nvPr>
        </p:nvGraphicFramePr>
        <p:xfrm>
          <a:off x="1547664" y="545379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2" imgW="914552" imgH="771636" progId="AcroExch.Document.DC">
                  <p:embed/>
                </p:oleObj>
              </mc:Choice>
              <mc:Fallback>
                <p:oleObj name="Acrobat Document" showAsIcon="1" r:id="rId2" imgW="914552" imgH="771636" progId="AcroExch.Document.DC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AD8EAEB2-5A36-4552-8CD5-580369F3FD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47664" y="545379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Značka">
  <a:themeElements>
    <a:clrScheme name="Značka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Znač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č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Značka</Template>
  <TotalTime>183</TotalTime>
  <Words>241</Words>
  <Application>Microsoft Office PowerPoint</Application>
  <PresentationFormat>Prikaz na zaslonu (4:3)</PresentationFormat>
  <Paragraphs>63</Paragraphs>
  <Slides>7</Slides>
  <Notes>2</Notes>
  <HiddenSlides>0</HiddenSlides>
  <MMClips>0</MMClips>
  <ScaleCrop>false</ScaleCrop>
  <HeadingPairs>
    <vt:vector size="8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4" baseType="lpstr">
      <vt:lpstr>Arial</vt:lpstr>
      <vt:lpstr>Calibri</vt:lpstr>
      <vt:lpstr>Gill Sans MT</vt:lpstr>
      <vt:lpstr>Impact</vt:lpstr>
      <vt:lpstr>Times New Roman</vt:lpstr>
      <vt:lpstr>Značka</vt:lpstr>
      <vt:lpstr>Adobe Acrobat Document</vt:lpstr>
      <vt:lpstr>PowerPoint prezentacija</vt:lpstr>
      <vt:lpstr>Zbrajanje</vt:lpstr>
      <vt:lpstr>Zbrajanje</vt:lpstr>
      <vt:lpstr>Komplement i dvojni komplement</vt:lpstr>
      <vt:lpstr>Komplement i dvojni komplement</vt:lpstr>
      <vt:lpstr>Komplement i dvojni komplement</vt:lpstr>
      <vt:lpstr>Što smo naučili?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Operacije</dc:title>
  <dc:creator>Sandra</dc:creator>
  <cp:lastModifiedBy>Sandra Radulovski</cp:lastModifiedBy>
  <cp:revision>32</cp:revision>
  <dcterms:created xsi:type="dcterms:W3CDTF">2013-02-19T16:43:41Z</dcterms:created>
  <dcterms:modified xsi:type="dcterms:W3CDTF">2024-05-19T17:05:24Z</dcterms:modified>
</cp:coreProperties>
</file>