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3" r:id="rId1"/>
  </p:sldMasterIdLst>
  <p:notesMasterIdLst>
    <p:notesMasterId r:id="rId18"/>
  </p:notesMasterIdLst>
  <p:handoutMasterIdLst>
    <p:handoutMasterId r:id="rId19"/>
  </p:handoutMasterIdLst>
  <p:sldIdLst>
    <p:sldId id="259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0" r:id="rId12"/>
    <p:sldId id="267" r:id="rId13"/>
    <p:sldId id="268" r:id="rId14"/>
    <p:sldId id="269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CCED5B-369C-8F95-1653-77D31FD069A9}" v="1" dt="2024-05-19T14:46:14.785"/>
    <p1510:client id="{8BC85A3D-3DD2-A89A-B2B9-B39D2EDA6A5C}" v="19" dt="2024-05-19T14:51:59.8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7" autoAdjust="0"/>
    <p:restoredTop sz="94718" autoAdjust="0"/>
  </p:normalViewPr>
  <p:slideViewPr>
    <p:cSldViewPr>
      <p:cViewPr varScale="1">
        <p:scale>
          <a:sx n="68" d="100"/>
          <a:sy n="68" d="100"/>
        </p:scale>
        <p:origin x="13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Radulovski" userId="0ebd48d3-58f6-4c7b-a5de-5d00d1eb19f4" providerId="ADAL" clId="{6B12057E-B16C-48B4-B597-CEF8298B205A}"/>
    <pc:docChg chg="custSel modSld modMainMaster">
      <pc:chgData name="Sandra Radulovski" userId="0ebd48d3-58f6-4c7b-a5de-5d00d1eb19f4" providerId="ADAL" clId="{6B12057E-B16C-48B4-B597-CEF8298B205A}" dt="2024-05-19T16:43:52.473" v="74" actId="1076"/>
      <pc:docMkLst>
        <pc:docMk/>
      </pc:docMkLst>
      <pc:sldChg chg="modTransition">
        <pc:chgData name="Sandra Radulovski" userId="0ebd48d3-58f6-4c7b-a5de-5d00d1eb19f4" providerId="ADAL" clId="{6B12057E-B16C-48B4-B597-CEF8298B205A}" dt="2024-05-19T15:44:42.237" v="5"/>
        <pc:sldMkLst>
          <pc:docMk/>
          <pc:sldMk cId="0" sldId="257"/>
        </pc:sldMkLst>
      </pc:sldChg>
      <pc:sldChg chg="modTransition">
        <pc:chgData name="Sandra Radulovski" userId="0ebd48d3-58f6-4c7b-a5de-5d00d1eb19f4" providerId="ADAL" clId="{6B12057E-B16C-48B4-B597-CEF8298B205A}" dt="2024-05-19T15:44:42.237" v="5"/>
        <pc:sldMkLst>
          <pc:docMk/>
          <pc:sldMk cId="0" sldId="258"/>
        </pc:sldMkLst>
      </pc:sldChg>
      <pc:sldChg chg="delSp modSp mod modTransition">
        <pc:chgData name="Sandra Radulovski" userId="0ebd48d3-58f6-4c7b-a5de-5d00d1eb19f4" providerId="ADAL" clId="{6B12057E-B16C-48B4-B597-CEF8298B205A}" dt="2024-05-19T15:44:42.237" v="5"/>
        <pc:sldMkLst>
          <pc:docMk/>
          <pc:sldMk cId="0" sldId="259"/>
        </pc:sldMkLst>
        <pc:spChg chg="mod">
          <ac:chgData name="Sandra Radulovski" userId="0ebd48d3-58f6-4c7b-a5de-5d00d1eb19f4" providerId="ADAL" clId="{6B12057E-B16C-48B4-B597-CEF8298B205A}" dt="2024-05-19T15:44:15.321" v="1" actId="6549"/>
          <ac:spMkLst>
            <pc:docMk/>
            <pc:sldMk cId="0" sldId="259"/>
            <ac:spMk id="2" creationId="{C49091CC-A6D5-F50E-3441-02816E2A4960}"/>
          </ac:spMkLst>
        </pc:spChg>
        <pc:picChg chg="del">
          <ac:chgData name="Sandra Radulovski" userId="0ebd48d3-58f6-4c7b-a5de-5d00d1eb19f4" providerId="ADAL" clId="{6B12057E-B16C-48B4-B597-CEF8298B205A}" dt="2024-05-19T15:44:12.400" v="0" actId="478"/>
          <ac:picMkLst>
            <pc:docMk/>
            <pc:sldMk cId="0" sldId="259"/>
            <ac:picMk id="3" creationId="{952DCA1D-CC8B-1A3F-2DE4-486E97F0D1CC}"/>
          </ac:picMkLst>
        </pc:picChg>
      </pc:sldChg>
      <pc:sldChg chg="modTransition">
        <pc:chgData name="Sandra Radulovski" userId="0ebd48d3-58f6-4c7b-a5de-5d00d1eb19f4" providerId="ADAL" clId="{6B12057E-B16C-48B4-B597-CEF8298B205A}" dt="2024-05-19T15:44:42.237" v="5"/>
        <pc:sldMkLst>
          <pc:docMk/>
          <pc:sldMk cId="0" sldId="260"/>
        </pc:sldMkLst>
      </pc:sldChg>
      <pc:sldChg chg="modTransition">
        <pc:chgData name="Sandra Radulovski" userId="0ebd48d3-58f6-4c7b-a5de-5d00d1eb19f4" providerId="ADAL" clId="{6B12057E-B16C-48B4-B597-CEF8298B205A}" dt="2024-05-19T15:44:42.237" v="5"/>
        <pc:sldMkLst>
          <pc:docMk/>
          <pc:sldMk cId="0" sldId="261"/>
        </pc:sldMkLst>
      </pc:sldChg>
      <pc:sldChg chg="modTransition">
        <pc:chgData name="Sandra Radulovski" userId="0ebd48d3-58f6-4c7b-a5de-5d00d1eb19f4" providerId="ADAL" clId="{6B12057E-B16C-48B4-B597-CEF8298B205A}" dt="2024-05-19T15:44:42.237" v="5"/>
        <pc:sldMkLst>
          <pc:docMk/>
          <pc:sldMk cId="0" sldId="262"/>
        </pc:sldMkLst>
      </pc:sldChg>
      <pc:sldChg chg="modTransition">
        <pc:chgData name="Sandra Radulovski" userId="0ebd48d3-58f6-4c7b-a5de-5d00d1eb19f4" providerId="ADAL" clId="{6B12057E-B16C-48B4-B597-CEF8298B205A}" dt="2024-05-19T15:44:42.237" v="5"/>
        <pc:sldMkLst>
          <pc:docMk/>
          <pc:sldMk cId="0" sldId="263"/>
        </pc:sldMkLst>
      </pc:sldChg>
      <pc:sldChg chg="modTransition">
        <pc:chgData name="Sandra Radulovski" userId="0ebd48d3-58f6-4c7b-a5de-5d00d1eb19f4" providerId="ADAL" clId="{6B12057E-B16C-48B4-B597-CEF8298B205A}" dt="2024-05-19T15:44:42.237" v="5"/>
        <pc:sldMkLst>
          <pc:docMk/>
          <pc:sldMk cId="0" sldId="264"/>
        </pc:sldMkLst>
      </pc:sldChg>
      <pc:sldChg chg="modTransition">
        <pc:chgData name="Sandra Radulovski" userId="0ebd48d3-58f6-4c7b-a5de-5d00d1eb19f4" providerId="ADAL" clId="{6B12057E-B16C-48B4-B597-CEF8298B205A}" dt="2024-05-19T15:44:42.237" v="5"/>
        <pc:sldMkLst>
          <pc:docMk/>
          <pc:sldMk cId="0" sldId="265"/>
        </pc:sldMkLst>
      </pc:sldChg>
      <pc:sldChg chg="modTransition">
        <pc:chgData name="Sandra Radulovski" userId="0ebd48d3-58f6-4c7b-a5de-5d00d1eb19f4" providerId="ADAL" clId="{6B12057E-B16C-48B4-B597-CEF8298B205A}" dt="2024-05-19T15:44:42.237" v="5"/>
        <pc:sldMkLst>
          <pc:docMk/>
          <pc:sldMk cId="0" sldId="266"/>
        </pc:sldMkLst>
      </pc:sldChg>
      <pc:sldChg chg="modTransition">
        <pc:chgData name="Sandra Radulovski" userId="0ebd48d3-58f6-4c7b-a5de-5d00d1eb19f4" providerId="ADAL" clId="{6B12057E-B16C-48B4-B597-CEF8298B205A}" dt="2024-05-19T15:44:42.237" v="5"/>
        <pc:sldMkLst>
          <pc:docMk/>
          <pc:sldMk cId="0" sldId="267"/>
        </pc:sldMkLst>
      </pc:sldChg>
      <pc:sldChg chg="modTransition">
        <pc:chgData name="Sandra Radulovski" userId="0ebd48d3-58f6-4c7b-a5de-5d00d1eb19f4" providerId="ADAL" clId="{6B12057E-B16C-48B4-B597-CEF8298B205A}" dt="2024-05-19T15:44:42.237" v="5"/>
        <pc:sldMkLst>
          <pc:docMk/>
          <pc:sldMk cId="0" sldId="268"/>
        </pc:sldMkLst>
      </pc:sldChg>
      <pc:sldChg chg="modTransition">
        <pc:chgData name="Sandra Radulovski" userId="0ebd48d3-58f6-4c7b-a5de-5d00d1eb19f4" providerId="ADAL" clId="{6B12057E-B16C-48B4-B597-CEF8298B205A}" dt="2024-05-19T15:44:42.237" v="5"/>
        <pc:sldMkLst>
          <pc:docMk/>
          <pc:sldMk cId="0" sldId="269"/>
        </pc:sldMkLst>
      </pc:sldChg>
      <pc:sldChg chg="modTransition">
        <pc:chgData name="Sandra Radulovski" userId="0ebd48d3-58f6-4c7b-a5de-5d00d1eb19f4" providerId="ADAL" clId="{6B12057E-B16C-48B4-B597-CEF8298B205A}" dt="2024-05-19T15:44:42.237" v="5"/>
        <pc:sldMkLst>
          <pc:docMk/>
          <pc:sldMk cId="0" sldId="270"/>
        </pc:sldMkLst>
      </pc:sldChg>
      <pc:sldChg chg="modTransition">
        <pc:chgData name="Sandra Radulovski" userId="0ebd48d3-58f6-4c7b-a5de-5d00d1eb19f4" providerId="ADAL" clId="{6B12057E-B16C-48B4-B597-CEF8298B205A}" dt="2024-05-19T15:44:42.237" v="5"/>
        <pc:sldMkLst>
          <pc:docMk/>
          <pc:sldMk cId="0" sldId="271"/>
        </pc:sldMkLst>
      </pc:sldChg>
      <pc:sldChg chg="addSp modSp mod modTransition">
        <pc:chgData name="Sandra Radulovski" userId="0ebd48d3-58f6-4c7b-a5de-5d00d1eb19f4" providerId="ADAL" clId="{6B12057E-B16C-48B4-B597-CEF8298B205A}" dt="2024-05-19T16:43:52.473" v="74" actId="1076"/>
        <pc:sldMkLst>
          <pc:docMk/>
          <pc:sldMk cId="0" sldId="272"/>
        </pc:sldMkLst>
        <pc:spChg chg="add mod">
          <ac:chgData name="Sandra Radulovski" userId="0ebd48d3-58f6-4c7b-a5de-5d00d1eb19f4" providerId="ADAL" clId="{6B12057E-B16C-48B4-B597-CEF8298B205A}" dt="2024-05-19T16:43:52.473" v="74" actId="1076"/>
          <ac:spMkLst>
            <pc:docMk/>
            <pc:sldMk cId="0" sldId="272"/>
            <ac:spMk id="2" creationId="{97938CDB-728F-41BE-AD75-30403A5DC7BF}"/>
          </ac:spMkLst>
        </pc:spChg>
        <pc:spChg chg="mod">
          <ac:chgData name="Sandra Radulovski" userId="0ebd48d3-58f6-4c7b-a5de-5d00d1eb19f4" providerId="ADAL" clId="{6B12057E-B16C-48B4-B597-CEF8298B205A}" dt="2024-05-19T16:43:44.249" v="73" actId="207"/>
          <ac:spMkLst>
            <pc:docMk/>
            <pc:sldMk cId="0" sldId="272"/>
            <ac:spMk id="10243" creationId="{BA4C0940-B8B5-93AE-EAF9-E1583B2C4381}"/>
          </ac:spMkLst>
        </pc:spChg>
      </pc:sldChg>
      <pc:sldMasterChg chg="modTransition modSldLayout">
        <pc:chgData name="Sandra Radulovski" userId="0ebd48d3-58f6-4c7b-a5de-5d00d1eb19f4" providerId="ADAL" clId="{6B12057E-B16C-48B4-B597-CEF8298B205A}" dt="2024-05-19T15:44:42.237" v="5"/>
        <pc:sldMasterMkLst>
          <pc:docMk/>
          <pc:sldMasterMk cId="3580367702" sldId="2147483883"/>
        </pc:sldMasterMkLst>
        <pc:sldLayoutChg chg="modTransition">
          <pc:chgData name="Sandra Radulovski" userId="0ebd48d3-58f6-4c7b-a5de-5d00d1eb19f4" providerId="ADAL" clId="{6B12057E-B16C-48B4-B597-CEF8298B205A}" dt="2024-05-19T15:44:42.237" v="5"/>
          <pc:sldLayoutMkLst>
            <pc:docMk/>
            <pc:sldMasterMk cId="3580367702" sldId="2147483883"/>
            <pc:sldLayoutMk cId="859133655" sldId="2147483884"/>
          </pc:sldLayoutMkLst>
        </pc:sldLayoutChg>
        <pc:sldLayoutChg chg="modTransition">
          <pc:chgData name="Sandra Radulovski" userId="0ebd48d3-58f6-4c7b-a5de-5d00d1eb19f4" providerId="ADAL" clId="{6B12057E-B16C-48B4-B597-CEF8298B205A}" dt="2024-05-19T15:44:42.237" v="5"/>
          <pc:sldLayoutMkLst>
            <pc:docMk/>
            <pc:sldMasterMk cId="3580367702" sldId="2147483883"/>
            <pc:sldLayoutMk cId="2032367021" sldId="2147483885"/>
          </pc:sldLayoutMkLst>
        </pc:sldLayoutChg>
        <pc:sldLayoutChg chg="modTransition">
          <pc:chgData name="Sandra Radulovski" userId="0ebd48d3-58f6-4c7b-a5de-5d00d1eb19f4" providerId="ADAL" clId="{6B12057E-B16C-48B4-B597-CEF8298B205A}" dt="2024-05-19T15:44:42.237" v="5"/>
          <pc:sldLayoutMkLst>
            <pc:docMk/>
            <pc:sldMasterMk cId="3580367702" sldId="2147483883"/>
            <pc:sldLayoutMk cId="4025848886" sldId="2147483886"/>
          </pc:sldLayoutMkLst>
        </pc:sldLayoutChg>
        <pc:sldLayoutChg chg="modTransition">
          <pc:chgData name="Sandra Radulovski" userId="0ebd48d3-58f6-4c7b-a5de-5d00d1eb19f4" providerId="ADAL" clId="{6B12057E-B16C-48B4-B597-CEF8298B205A}" dt="2024-05-19T15:44:42.237" v="5"/>
          <pc:sldLayoutMkLst>
            <pc:docMk/>
            <pc:sldMasterMk cId="3580367702" sldId="2147483883"/>
            <pc:sldLayoutMk cId="3100133049" sldId="2147483887"/>
          </pc:sldLayoutMkLst>
        </pc:sldLayoutChg>
        <pc:sldLayoutChg chg="modTransition">
          <pc:chgData name="Sandra Radulovski" userId="0ebd48d3-58f6-4c7b-a5de-5d00d1eb19f4" providerId="ADAL" clId="{6B12057E-B16C-48B4-B597-CEF8298B205A}" dt="2024-05-19T15:44:42.237" v="5"/>
          <pc:sldLayoutMkLst>
            <pc:docMk/>
            <pc:sldMasterMk cId="3580367702" sldId="2147483883"/>
            <pc:sldLayoutMk cId="2550272921" sldId="2147483888"/>
          </pc:sldLayoutMkLst>
        </pc:sldLayoutChg>
        <pc:sldLayoutChg chg="modTransition">
          <pc:chgData name="Sandra Radulovski" userId="0ebd48d3-58f6-4c7b-a5de-5d00d1eb19f4" providerId="ADAL" clId="{6B12057E-B16C-48B4-B597-CEF8298B205A}" dt="2024-05-19T15:44:42.237" v="5"/>
          <pc:sldLayoutMkLst>
            <pc:docMk/>
            <pc:sldMasterMk cId="3580367702" sldId="2147483883"/>
            <pc:sldLayoutMk cId="1535918137" sldId="2147483889"/>
          </pc:sldLayoutMkLst>
        </pc:sldLayoutChg>
        <pc:sldLayoutChg chg="modTransition">
          <pc:chgData name="Sandra Radulovski" userId="0ebd48d3-58f6-4c7b-a5de-5d00d1eb19f4" providerId="ADAL" clId="{6B12057E-B16C-48B4-B597-CEF8298B205A}" dt="2024-05-19T15:44:42.237" v="5"/>
          <pc:sldLayoutMkLst>
            <pc:docMk/>
            <pc:sldMasterMk cId="3580367702" sldId="2147483883"/>
            <pc:sldLayoutMk cId="626753610" sldId="2147483890"/>
          </pc:sldLayoutMkLst>
        </pc:sldLayoutChg>
        <pc:sldLayoutChg chg="modTransition">
          <pc:chgData name="Sandra Radulovski" userId="0ebd48d3-58f6-4c7b-a5de-5d00d1eb19f4" providerId="ADAL" clId="{6B12057E-B16C-48B4-B597-CEF8298B205A}" dt="2024-05-19T15:44:42.237" v="5"/>
          <pc:sldLayoutMkLst>
            <pc:docMk/>
            <pc:sldMasterMk cId="3580367702" sldId="2147483883"/>
            <pc:sldLayoutMk cId="693205959" sldId="2147483891"/>
          </pc:sldLayoutMkLst>
        </pc:sldLayoutChg>
        <pc:sldLayoutChg chg="modTransition">
          <pc:chgData name="Sandra Radulovski" userId="0ebd48d3-58f6-4c7b-a5de-5d00d1eb19f4" providerId="ADAL" clId="{6B12057E-B16C-48B4-B597-CEF8298B205A}" dt="2024-05-19T15:44:42.237" v="5"/>
          <pc:sldLayoutMkLst>
            <pc:docMk/>
            <pc:sldMasterMk cId="3580367702" sldId="2147483883"/>
            <pc:sldLayoutMk cId="1589319684" sldId="2147483892"/>
          </pc:sldLayoutMkLst>
        </pc:sldLayoutChg>
        <pc:sldLayoutChg chg="modTransition">
          <pc:chgData name="Sandra Radulovski" userId="0ebd48d3-58f6-4c7b-a5de-5d00d1eb19f4" providerId="ADAL" clId="{6B12057E-B16C-48B4-B597-CEF8298B205A}" dt="2024-05-19T15:44:42.237" v="5"/>
          <pc:sldLayoutMkLst>
            <pc:docMk/>
            <pc:sldMasterMk cId="3580367702" sldId="2147483883"/>
            <pc:sldLayoutMk cId="2553791475" sldId="2147483893"/>
          </pc:sldLayoutMkLst>
        </pc:sldLayoutChg>
        <pc:sldLayoutChg chg="modTransition">
          <pc:chgData name="Sandra Radulovski" userId="0ebd48d3-58f6-4c7b-a5de-5d00d1eb19f4" providerId="ADAL" clId="{6B12057E-B16C-48B4-B597-CEF8298B205A}" dt="2024-05-19T15:44:42.237" v="5"/>
          <pc:sldLayoutMkLst>
            <pc:docMk/>
            <pc:sldMasterMk cId="3580367702" sldId="2147483883"/>
            <pc:sldLayoutMk cId="1726355378" sldId="2147483894"/>
          </pc:sldLayoutMkLst>
        </pc:sldLayoutChg>
      </pc:sldMasterChg>
    </pc:docChg>
  </pc:docChgLst>
  <pc:docChgLst>
    <pc:chgData name="Sandra Radulovski" userId="S::sandra.radulovski@skole.hr::0ebd48d3-58f6-4c7b-a5de-5d00d1eb19f4" providerId="AD" clId="Web-{8BC85A3D-3DD2-A89A-B2B9-B39D2EDA6A5C}"/>
    <pc:docChg chg="delSld modSld">
      <pc:chgData name="Sandra Radulovski" userId="S::sandra.radulovski@skole.hr::0ebd48d3-58f6-4c7b-a5de-5d00d1eb19f4" providerId="AD" clId="Web-{8BC85A3D-3DD2-A89A-B2B9-B39D2EDA6A5C}" dt="2024-05-19T14:51:59.804" v="17" actId="1076"/>
      <pc:docMkLst>
        <pc:docMk/>
      </pc:docMkLst>
      <pc:sldChg chg="addSp delSp modSp del">
        <pc:chgData name="Sandra Radulovski" userId="S::sandra.radulovski@skole.hr::0ebd48d3-58f6-4c7b-a5de-5d00d1eb19f4" providerId="AD" clId="Web-{8BC85A3D-3DD2-A89A-B2B9-B39D2EDA6A5C}" dt="2024-05-19T14:49:12.580" v="2"/>
        <pc:sldMkLst>
          <pc:docMk/>
          <pc:sldMk cId="0" sldId="256"/>
        </pc:sldMkLst>
        <pc:spChg chg="add mod">
          <ac:chgData name="Sandra Radulovski" userId="S::sandra.radulovski@skole.hr::0ebd48d3-58f6-4c7b-a5de-5d00d1eb19f4" providerId="AD" clId="Web-{8BC85A3D-3DD2-A89A-B2B9-B39D2EDA6A5C}" dt="2024-05-19T14:49:07.721" v="0"/>
          <ac:spMkLst>
            <pc:docMk/>
            <pc:sldMk cId="0" sldId="256"/>
            <ac:spMk id="3" creationId="{4E2C6A61-BDA6-C76B-C8C8-DBC5DC9B30E4}"/>
          </ac:spMkLst>
        </pc:spChg>
        <pc:spChg chg="del">
          <ac:chgData name="Sandra Radulovski" userId="S::sandra.radulovski@skole.hr::0ebd48d3-58f6-4c7b-a5de-5d00d1eb19f4" providerId="AD" clId="Web-{8BC85A3D-3DD2-A89A-B2B9-B39D2EDA6A5C}" dt="2024-05-19T14:49:07.721" v="0"/>
          <ac:spMkLst>
            <pc:docMk/>
            <pc:sldMk cId="0" sldId="256"/>
            <ac:spMk id="2053" creationId="{C49091CC-A6D5-F50E-3441-02816E2A4960}"/>
          </ac:spMkLst>
        </pc:spChg>
      </pc:sldChg>
      <pc:sldChg chg="addSp delSp modSp mod setBg">
        <pc:chgData name="Sandra Radulovski" userId="S::sandra.radulovski@skole.hr::0ebd48d3-58f6-4c7b-a5de-5d00d1eb19f4" providerId="AD" clId="Web-{8BC85A3D-3DD2-A89A-B2B9-B39D2EDA6A5C}" dt="2024-05-19T14:51:59.804" v="17" actId="1076"/>
        <pc:sldMkLst>
          <pc:docMk/>
          <pc:sldMk cId="0" sldId="259"/>
        </pc:sldMkLst>
        <pc:spChg chg="add mod">
          <ac:chgData name="Sandra Radulovski" userId="S::sandra.radulovski@skole.hr::0ebd48d3-58f6-4c7b-a5de-5d00d1eb19f4" providerId="AD" clId="Web-{8BC85A3D-3DD2-A89A-B2B9-B39D2EDA6A5C}" dt="2024-05-19T14:51:56.898" v="14" actId="20577"/>
          <ac:spMkLst>
            <pc:docMk/>
            <pc:sldMk cId="0" sldId="259"/>
            <ac:spMk id="2" creationId="{C49091CC-A6D5-F50E-3441-02816E2A4960}"/>
          </ac:spMkLst>
        </pc:spChg>
        <pc:picChg chg="add del mod">
          <ac:chgData name="Sandra Radulovski" userId="S::sandra.radulovski@skole.hr::0ebd48d3-58f6-4c7b-a5de-5d00d1eb19f4" providerId="AD" clId="Web-{8BC85A3D-3DD2-A89A-B2B9-B39D2EDA6A5C}" dt="2024-05-19T14:51:59.804" v="17" actId="1076"/>
          <ac:picMkLst>
            <pc:docMk/>
            <pc:sldMk cId="0" sldId="259"/>
            <ac:picMk id="3" creationId="{952DCA1D-CC8B-1A3F-2DE4-486E97F0D1C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8099547-7992-5BB7-10F7-9AACCB2C4FF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14B0485-E85B-36A2-017E-647734CEDBD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10B8312-5AEC-4DE5-9323-F03E1E0E2FEA}" type="datetime1">
              <a:rPr lang="en-US"/>
              <a:pPr>
                <a:defRPr/>
              </a:pPr>
              <a:t>5/19/2024</a:t>
            </a:fld>
            <a:endParaRPr lang="en-US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66FE1349-8A5D-68F8-EECB-043A9F347FF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0AF5378E-6EC8-4D22-95A2-D3A6717D79E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D2D22B6-71EF-42AA-8713-A6B8470A9A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27A1224-0D9D-6F26-A25A-3F423228B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A680E34-23AB-5271-AF20-F43132362ED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C0C6819-6291-454D-AA30-0F94763D9D2B}" type="datetime1">
              <a:rPr lang="en-US"/>
              <a:pPr>
                <a:defRPr/>
              </a:pPr>
              <a:t>5/19/2024</a:t>
            </a:fld>
            <a:endParaRPr lang="en-US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90771CE7-3BFF-CB27-E99D-0AA05DB4D4D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14F69594-C2BF-BA6C-D1B7-7984E683F23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6350F9ED-02EC-DA63-18DE-57ADF57BB31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D29C247E-F69E-C588-2D98-B05AA60308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4F4268-E0CF-4210-B272-DCF9D1C7453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701341A-E7EE-8727-BC79-162BB0ACA7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3E57910-610B-BB95-C86A-A6CE9FF8E9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2E1FE09C-D479-A13F-695D-F4A81BCD77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090D0479-74D3-0021-02BA-56C3E5F4E1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4457D143-FDEF-48C9-8A5E-4D145E01D820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01A3DB9-3D2D-47C5-9A8B-227FB8CDF00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59133655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F774D3-0228-496D-8757-CECFDAAAF8A3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54FB5-8924-4142-AD2C-99C2E845E4B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3791475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1BE628-952D-4BE7-BD7F-47E8A5EFE158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4CFE-4A1B-429E-BD88-70430B64F14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6355378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22E3C7-C964-46F6-8055-2DD92F027AA2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A96B1-B0C9-41FA-BF0F-B87B4E9047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367021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DEED4B4-646F-4A66-B03E-2CF3883ECFBA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C46E5D-2929-4C2E-8197-361E7B0167D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25848886"/>
      </p:ext>
    </p:extLst>
  </p:cSld>
  <p:clrMapOvr>
    <a:masterClrMapping/>
  </p:clrMapOvr>
  <p:transition spd="slow">
    <p:randomBar dir="vert"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7DF3F6-EBB9-4743-8C79-377DEF833641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E5BB-6525-4471-A2F8-E6C32A70246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133049"/>
      </p:ext>
    </p:extLst>
  </p:cSld>
  <p:clrMapOvr>
    <a:masterClrMapping/>
  </p:clrMapOvr>
  <p:transition spd="slow">
    <p:randomBar dir="vert"/>
  </p:transition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1DD46-0140-45C0-A26B-8909EE717140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6DF50-43C5-408F-A020-AE9F1EEB4B3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0272921"/>
      </p:ext>
    </p:extLst>
  </p:cSld>
  <p:clrMapOvr>
    <a:masterClrMapping/>
  </p:clrMapOvr>
  <p:transition spd="slow">
    <p:randomBar dir="vert"/>
  </p:transition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B6B1CE-4D10-47EB-A918-3D19E8DB28C1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5E95-AD62-4482-B07B-BDAE2E0582B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5918137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C30AAF-6BF7-42DD-BEF1-CE4BD79970DD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33CA-3F31-43F4-9964-79E4FFC9CBE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753610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pPr>
              <a:defRPr/>
            </a:pPr>
            <a:fld id="{818EAEA4-7FEF-4F53-8619-5A5BEB832C01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80C89D4A-ED61-40A0-8C09-6CC2F0C40A4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93205959"/>
      </p:ext>
    </p:extLst>
  </p:cSld>
  <p:clrMapOvr>
    <a:masterClrMapping/>
  </p:clrMapOvr>
  <p:transition spd="slow">
    <p:randomBar dir="vert"/>
  </p:transition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pPr>
              <a:defRPr/>
            </a:pPr>
            <a:fld id="{0EE14A49-E98E-4FCA-BFF9-6E37D49DA8B3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998BB21D-6706-4B74-B229-47038B9FDCA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89319684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5DEED4B4-646F-4A66-B03E-2CF3883ECFBA}" type="datetime1">
              <a:rPr lang="hr-HR" smtClean="0"/>
              <a:pPr>
                <a:defRPr/>
              </a:pPr>
              <a:t>19.5.2024.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DC46E5D-2929-4C2E-8197-361E7B0167D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58036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</p:sldLayoutIdLst>
  <p:transition spd="slow">
    <p:randomBar dir="vert"/>
  </p:transition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594">
          <p15:clr>
            <a:srgbClr val="F26B43"/>
          </p15:clr>
        </p15:guide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io.code.org/projects/applab/iukLbcDnzqgoxuu810unL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49091CC-A6D5-F50E-3441-02816E2A4960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403350" y="1628775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endParaRPr lang="hr-HR" altLang="en-US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A86D797-A840-40B1-B4C3-19170D122480}"/>
              </a:ext>
            </a:extLst>
          </p:cNvPr>
          <p:cNvSpPr txBox="1">
            <a:spLocks noChangeArrowheads="1"/>
          </p:cNvSpPr>
          <p:nvPr/>
        </p:nvSpPr>
        <p:spPr>
          <a:xfrm>
            <a:off x="1943633" y="1988840"/>
            <a:ext cx="5256734" cy="11521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Brojevni sustavi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93102CC7-5873-44C1-A5EC-BF3B07E98B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432" y="3284984"/>
            <a:ext cx="2129135" cy="3262686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>
            <a:extLst>
              <a:ext uri="{FF2B5EF4-FFF2-40B4-BE49-F238E27FC236}">
                <a16:creationId xmlns:a16="http://schemas.microsoft.com/office/drawing/2014/main" id="{10DD020C-5156-C7EF-70B9-F97D232B5A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99592" y="1556792"/>
            <a:ext cx="6419056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Pretvorba </a:t>
            </a:r>
            <a:r>
              <a:rPr lang="hr-HR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oktalno</a:t>
            </a:r>
            <a:r>
              <a:rPr lang="hr-H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-dekadski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A035EC8-4048-C8DA-1DD8-EB90E9E1D9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332" y="2509917"/>
            <a:ext cx="7488832" cy="3434680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ts val="3600"/>
              </a:spcAft>
            </a:pP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Cijeli brojevi:</a:t>
            </a:r>
          </a:p>
          <a:p>
            <a:pPr marL="0" indent="0" eaLnBrk="1" hangingPunct="1">
              <a:spcBef>
                <a:spcPct val="0"/>
              </a:spcBef>
              <a:spcAft>
                <a:spcPts val="3600"/>
              </a:spcAft>
              <a:buNone/>
            </a:pP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</a:t>
            </a:r>
            <a:r>
              <a:rPr lang="hr-HR" altLang="en-US" sz="2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=5∙8</a:t>
            </a:r>
            <a:r>
              <a:rPr lang="hr-HR" altLang="en-US" sz="2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+6∙8</a:t>
            </a:r>
            <a:r>
              <a:rPr lang="hr-HR" altLang="en-US" sz="2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=5∙8+6∙1=40+6=46</a:t>
            </a:r>
          </a:p>
          <a:p>
            <a:pPr eaLnBrk="1" hangingPunct="1">
              <a:spcBef>
                <a:spcPct val="0"/>
              </a:spcBef>
              <a:spcAft>
                <a:spcPts val="3600"/>
              </a:spcAft>
            </a:pP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Decimalni brojevi:</a:t>
            </a:r>
          </a:p>
          <a:p>
            <a:pPr marL="0" indent="0" eaLnBrk="1" hangingPunct="1">
              <a:spcBef>
                <a:spcPct val="0"/>
              </a:spcBef>
              <a:spcAft>
                <a:spcPts val="3600"/>
              </a:spcAft>
              <a:buNone/>
            </a:pP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1.11</a:t>
            </a:r>
            <a:r>
              <a:rPr lang="hr-HR" altLang="en-US" sz="2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=1·8</a:t>
            </a:r>
            <a:r>
              <a:rPr lang="hr-HR" altLang="en-US" sz="2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+1·8</a:t>
            </a:r>
            <a:r>
              <a:rPr lang="hr-HR" altLang="en-US" sz="2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+1·8</a:t>
            </a:r>
            <a:r>
              <a:rPr lang="hr-HR" altLang="en-US" sz="2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 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1+0.125+0.015625=1.140625</a:t>
            </a:r>
            <a:endParaRPr lang="hr-HR" alt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6" name="Rezervirano mjesto broja slajda 5">
            <a:extLst>
              <a:ext uri="{FF2B5EF4-FFF2-40B4-BE49-F238E27FC236}">
                <a16:creationId xmlns:a16="http://schemas.microsoft.com/office/drawing/2014/main" id="{06968BD9-2856-D0EE-D207-D25CFC4FC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8917CFB-CD08-48C1-BC3A-E19260BDB9AB}" type="slidenum"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10</a:t>
            </a:fld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791023E8-CAC0-3635-A316-FCE7137C07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6076" y="1444201"/>
            <a:ext cx="8229600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Heksadekadski</a:t>
            </a:r>
            <a:r>
              <a:rPr lang="hr-H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brojevni sustav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04EF54D-72E4-EE32-1F32-D3C9A43F89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33179" y="2245992"/>
            <a:ext cx="7677641" cy="1972816"/>
          </a:xfrm>
        </p:spPr>
        <p:txBody>
          <a:bodyPr/>
          <a:lstStyle/>
          <a:p>
            <a:pPr eaLnBrk="1" hangingPunct="1"/>
            <a:r>
              <a:rPr lang="hr-HR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Heksadekadski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brojevni sustav koristi šesnaest različitih znamenaka (znakova).</a:t>
            </a:r>
          </a:p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B=16</a:t>
            </a:r>
          </a:p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znamenke={0,1,…,9,A,B,C,D,E,F} </a:t>
            </a:r>
          </a:p>
          <a:p>
            <a:pPr eaLnBrk="1" hangingPunct="1"/>
            <a:endParaRPr lang="hr-H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r-HR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0" name="Rezervirano mjesto broja slajda 5">
            <a:extLst>
              <a:ext uri="{FF2B5EF4-FFF2-40B4-BE49-F238E27FC236}">
                <a16:creationId xmlns:a16="http://schemas.microsoft.com/office/drawing/2014/main" id="{6AA655EB-248F-A707-2063-53ED69993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0D7DC1C-2DED-43E8-9A38-AB33109AA085}" type="slidenum"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11</a:t>
            </a:fld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Slika 4" descr="heksadekadske znamenke.jpg">
            <a:extLst>
              <a:ext uri="{FF2B5EF4-FFF2-40B4-BE49-F238E27FC236}">
                <a16:creationId xmlns:a16="http://schemas.microsoft.com/office/drawing/2014/main" id="{2F76B0BF-EC39-9AB9-C1A8-B78ABCC205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541" y="4387481"/>
            <a:ext cx="6772275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>
            <a:extLst>
              <a:ext uri="{FF2B5EF4-FFF2-40B4-BE49-F238E27FC236}">
                <a16:creationId xmlns:a16="http://schemas.microsoft.com/office/drawing/2014/main" id="{786B26EF-5B33-BC17-C390-C285348287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8396" y="1059780"/>
            <a:ext cx="8229600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Pretvorba </a:t>
            </a:r>
            <a:r>
              <a:rPr lang="hr-HR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heksadekadski</a:t>
            </a:r>
            <a:r>
              <a:rPr lang="hr-H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-dekadski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E1DA078-0D56-0071-454D-351F34F91E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7584" y="1808820"/>
            <a:ext cx="7931224" cy="3240360"/>
          </a:xfrm>
        </p:spPr>
        <p:txBody>
          <a:bodyPr>
            <a:noAutofit/>
          </a:bodyPr>
          <a:lstStyle/>
          <a:p>
            <a:pPr eaLnBrk="1" hangingPunct="1">
              <a:spcBef>
                <a:spcPct val="0"/>
              </a:spcBef>
              <a:spcAft>
                <a:spcPts val="3600"/>
              </a:spcAft>
            </a:pP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Cijeli brojevi:</a:t>
            </a:r>
          </a:p>
          <a:p>
            <a:pPr marL="0" indent="0" eaLnBrk="1" hangingPunct="1">
              <a:spcBef>
                <a:spcPct val="0"/>
              </a:spcBef>
              <a:spcAft>
                <a:spcPts val="3600"/>
              </a:spcAft>
              <a:buNone/>
            </a:pP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DA</a:t>
            </a:r>
            <a:r>
              <a:rPr lang="hr-HR" altLang="en-US" sz="2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=D∙16</a:t>
            </a:r>
            <a:r>
              <a:rPr lang="hr-HR" altLang="en-US" sz="2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+A∙16</a:t>
            </a:r>
            <a:r>
              <a:rPr lang="hr-HR" altLang="en-US" sz="2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=13∙16+10 ∙1=218</a:t>
            </a:r>
          </a:p>
          <a:p>
            <a:pPr eaLnBrk="1" hangingPunct="1">
              <a:spcBef>
                <a:spcPct val="0"/>
              </a:spcBef>
              <a:spcAft>
                <a:spcPts val="3600"/>
              </a:spcAft>
            </a:pP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Decimalni brojevi:</a:t>
            </a:r>
          </a:p>
          <a:p>
            <a:pPr marL="0" indent="0" eaLnBrk="1" hangingPunct="1">
              <a:spcBef>
                <a:spcPct val="0"/>
              </a:spcBef>
              <a:spcAft>
                <a:spcPts val="3600"/>
              </a:spcAft>
              <a:buNone/>
            </a:pP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1.A</a:t>
            </a:r>
            <a:r>
              <a:rPr lang="hr-HR" altLang="en-US" sz="2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=1∙16</a:t>
            </a:r>
            <a:r>
              <a:rPr lang="hr-HR" altLang="en-US" sz="2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+A∙16</a:t>
            </a:r>
            <a:r>
              <a:rPr lang="hr-HR" altLang="en-US" sz="2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1∙1+10∙0.0625=1.0625</a:t>
            </a:r>
            <a:endParaRPr lang="hr-HR" alt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4" name="Rezervirano mjesto broja slajda 5">
            <a:extLst>
              <a:ext uri="{FF2B5EF4-FFF2-40B4-BE49-F238E27FC236}">
                <a16:creationId xmlns:a16="http://schemas.microsoft.com/office/drawing/2014/main" id="{635EA722-9013-58DB-C6F9-C0D7EEDA9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2F4381E-DA8D-42D8-B79C-D54D2B94E8E0}" type="slidenum"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12</a:t>
            </a:fld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>
            <a:extLst>
              <a:ext uri="{FF2B5EF4-FFF2-40B4-BE49-F238E27FC236}">
                <a16:creationId xmlns:a16="http://schemas.microsoft.com/office/drawing/2014/main" id="{824DA513-1CE2-A87F-0B2D-5A07CDD4C7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8186" y="1473111"/>
            <a:ext cx="8229600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Usporedba brojevnih sustava</a:t>
            </a:r>
          </a:p>
        </p:txBody>
      </p:sp>
      <p:sp>
        <p:nvSpPr>
          <p:cNvPr id="14338" name="Rezervirano mjesto broja slajda 5">
            <a:extLst>
              <a:ext uri="{FF2B5EF4-FFF2-40B4-BE49-F238E27FC236}">
                <a16:creationId xmlns:a16="http://schemas.microsoft.com/office/drawing/2014/main" id="{ACC7B58A-DAD5-F630-9DFA-9110B316C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9030DEF-CA3E-40A8-B171-9517136C9627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pic>
        <p:nvPicPr>
          <p:cNvPr id="5" name="Slika 4" descr="tablica-usporedba brojeva.jpg">
            <a:extLst>
              <a:ext uri="{FF2B5EF4-FFF2-40B4-BE49-F238E27FC236}">
                <a16:creationId xmlns:a16="http://schemas.microsoft.com/office/drawing/2014/main" id="{0D880B5A-8D46-6092-5403-53B0378D8E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" r="25469"/>
          <a:stretch/>
        </p:blipFill>
        <p:spPr bwMode="auto">
          <a:xfrm>
            <a:off x="1367644" y="2564904"/>
            <a:ext cx="6408712" cy="218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>
            <a:extLst>
              <a:ext uri="{FF2B5EF4-FFF2-40B4-BE49-F238E27FC236}">
                <a16:creationId xmlns:a16="http://schemas.microsoft.com/office/drawing/2014/main" id="{D3915AA1-3668-36C2-F1D2-CDF0E5EAB3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4581" y="1340768"/>
            <a:ext cx="5400600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Brojevni sustavi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4EC3120-5A8A-059B-143B-C1ACF7302A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2412" y="2190564"/>
            <a:ext cx="7499175" cy="2476871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spcAft>
                <a:spcPts val="3000"/>
              </a:spcAft>
            </a:pP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Općenito za brojevni sustav koji ima bazu B i znamenke={0,1,2,3…,B-1} vrijedi:</a:t>
            </a:r>
          </a:p>
          <a:p>
            <a:pPr eaLnBrk="1" hangingPunct="1">
              <a:spcBef>
                <a:spcPct val="0"/>
              </a:spcBef>
              <a:spcAft>
                <a:spcPts val="3000"/>
              </a:spcAft>
            </a:pPr>
            <a:r>
              <a:rPr lang="hr-HR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XYZW</a:t>
            </a:r>
            <a:r>
              <a:rPr lang="hr-HR" altLang="en-US" sz="2400" b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r-HR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=X∙B</a:t>
            </a:r>
            <a:r>
              <a:rPr lang="hr-HR" altLang="en-US" sz="2400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hr-HR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+Y∙B</a:t>
            </a:r>
            <a:r>
              <a:rPr lang="hr-HR" altLang="en-US" sz="2400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r-HR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+Z∙B</a:t>
            </a:r>
            <a:r>
              <a:rPr lang="hr-HR" altLang="en-US" sz="2400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r-HR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+W∙B</a:t>
            </a:r>
            <a:r>
              <a:rPr lang="hr-HR" altLang="en-US" sz="2400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hr-HR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r-HR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2" name="Rezervirano mjesto broja slajda 5">
            <a:extLst>
              <a:ext uri="{FF2B5EF4-FFF2-40B4-BE49-F238E27FC236}">
                <a16:creationId xmlns:a16="http://schemas.microsoft.com/office/drawing/2014/main" id="{2A82F223-ADF4-AAFD-01AF-57917917D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0C4A3A9-41E6-476D-A7C8-B0F68157B72C}" type="slidenum"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14</a:t>
            </a:fld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555F95AA-519B-7B34-7320-8EE3F2EAA9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9309" y="620688"/>
            <a:ext cx="4114800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Što smo naučili?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36375FD-F20B-5A22-5B7A-9042391F4D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9309" y="1700857"/>
            <a:ext cx="7643191" cy="3456285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 smo podijelili brojevne sustave?</a:t>
            </a:r>
          </a:p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Koja je razlika između pozicijskih i </a:t>
            </a:r>
            <a:r>
              <a:rPr lang="hr-HR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nepozicijskih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brojevnih sustava?</a:t>
            </a:r>
          </a:p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Nabroj nekoliko pozicijskih brojevnih sustava!</a:t>
            </a:r>
          </a:p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Što određuje baza brojevnog sustava?</a:t>
            </a:r>
          </a:p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 određujemo najveću znamenku u nekom brojevnom sustavu?</a:t>
            </a:r>
          </a:p>
          <a:p>
            <a:pPr eaLnBrk="1" hangingPunct="1"/>
            <a:endParaRPr lang="hr-HR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r-HR" alt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6" name="Rezervirano mjesto broja slajda 5">
            <a:extLst>
              <a:ext uri="{FF2B5EF4-FFF2-40B4-BE49-F238E27FC236}">
                <a16:creationId xmlns:a16="http://schemas.microsoft.com/office/drawing/2014/main" id="{B626C22B-63D1-9F0B-D019-078AD3C12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2A6BD37-7F98-4D55-BA15-55DC0003BE4A}" type="slidenum"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15</a:t>
            </a:fld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>
            <a:extLst>
              <a:ext uri="{FF2B5EF4-FFF2-40B4-BE49-F238E27FC236}">
                <a16:creationId xmlns:a16="http://schemas.microsoft.com/office/drawing/2014/main" id="{6958D6CB-F22B-CA97-B29E-A1B360DEBA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4119" y="877361"/>
            <a:ext cx="5957292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Što smo naučili?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A4C0940-B8B5-93AE-EAF9-E1583B2C43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05984" y="1830388"/>
            <a:ext cx="8003232" cy="3240707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koji način pretvaramo broj iz bilo kojeg brojevnog sustava u dekadski brojevni sustav?</a:t>
            </a:r>
          </a:p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Koliko znamenaka koristi binarni brojevni sustav?</a:t>
            </a:r>
          </a:p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Što je bit?</a:t>
            </a:r>
          </a:p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Koliko znamenaka koristi </a:t>
            </a:r>
            <a:r>
              <a:rPr lang="hr-HR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oktalni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brojevni sustav?</a:t>
            </a:r>
          </a:p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Koliko znamenaka koristi </a:t>
            </a:r>
            <a:r>
              <a:rPr lang="hr-HR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heksadekadski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brojevni sustav?</a:t>
            </a:r>
          </a:p>
          <a:p>
            <a:pPr eaLnBrk="1" hangingPunct="1"/>
            <a:endParaRPr lang="hr-HR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0" name="Rezervirano mjesto broja slajda 5">
            <a:extLst>
              <a:ext uri="{FF2B5EF4-FFF2-40B4-BE49-F238E27FC236}">
                <a16:creationId xmlns:a16="http://schemas.microsoft.com/office/drawing/2014/main" id="{EE94F77D-F347-0E79-E3D9-D3BD14DCE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8E5A7D0-51EE-4505-9F08-8ED57ECD05A8}" type="slidenum"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16</a:t>
            </a:fld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97938CDB-728F-41BE-AD75-30403A5DC7BF}"/>
              </a:ext>
            </a:extLst>
          </p:cNvPr>
          <p:cNvSpPr txBox="1"/>
          <p:nvPr/>
        </p:nvSpPr>
        <p:spPr>
          <a:xfrm>
            <a:off x="2951820" y="5351395"/>
            <a:ext cx="3240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Zaigraj binarni </a:t>
            </a:r>
            <a:r>
              <a:rPr lang="hr-HR" sz="20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tetris</a:t>
            </a:r>
            <a:r>
              <a:rPr lang="hr-HR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i izvježbaj potencije broja 2</a:t>
            </a:r>
            <a:endParaRPr lang="hr-H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FCD1E89B-180B-C825-4072-0814BCD644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399" y="1091882"/>
            <a:ext cx="4110819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altLang="en-US" sz="4000" b="1" dirty="0">
                <a:solidFill>
                  <a:schemeClr val="bg1"/>
                </a:solidFill>
              </a:rPr>
              <a:t>Brojevni sustavi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C8ECFFA-07F4-6A7E-9863-22903F31DA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99592" y="2245433"/>
            <a:ext cx="7848872" cy="2367133"/>
          </a:xfrm>
        </p:spPr>
        <p:txBody>
          <a:bodyPr>
            <a:noAutofit/>
          </a:bodyPr>
          <a:lstStyle/>
          <a:p>
            <a:pPr marL="0" indent="0" eaLnBrk="1" hangingPunct="1">
              <a:buNone/>
              <a:defRPr/>
            </a:pPr>
            <a:r>
              <a:rPr lang="hr-H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Brojevni sustav</a:t>
            </a:r>
          </a:p>
          <a:p>
            <a:pPr lvl="1" eaLnBrk="1" hangingPunct="1">
              <a:defRPr/>
            </a:pPr>
            <a:r>
              <a:rPr lang="hr-H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skup znakova (znamenaka) i pravila za pisanje tih znakova</a:t>
            </a:r>
          </a:p>
          <a:p>
            <a:pPr lvl="1" eaLnBrk="1" hangingPunct="1">
              <a:defRPr/>
            </a:pPr>
            <a:r>
              <a:rPr lang="hr-H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način zapisivanja i tumačenja brojeva</a:t>
            </a:r>
          </a:p>
          <a:p>
            <a:pPr lvl="1" eaLnBrk="1" hangingPunct="1">
              <a:defRPr/>
            </a:pPr>
            <a:r>
              <a:rPr lang="hr-H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pozicijski (položajni) </a:t>
            </a:r>
            <a:r>
              <a:rPr lang="hr-H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hr-HR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nepozicijski</a:t>
            </a:r>
            <a:r>
              <a:rPr lang="hr-H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r-HR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nepoložajni</a:t>
            </a:r>
            <a:r>
              <a:rPr lang="hr-H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r-H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hr-H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4" name="Rezervirano mjesto broja slajda 5">
            <a:extLst>
              <a:ext uri="{FF2B5EF4-FFF2-40B4-BE49-F238E27FC236}">
                <a16:creationId xmlns:a16="http://schemas.microsoft.com/office/drawing/2014/main" id="{82C01AF5-0EC7-941B-9EBA-9398EAF5E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ED86D66-DB6C-4F9B-B6CA-B3615D9870C5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>
            <a:extLst>
              <a:ext uri="{FF2B5EF4-FFF2-40B4-BE49-F238E27FC236}">
                <a16:creationId xmlns:a16="http://schemas.microsoft.com/office/drawing/2014/main" id="{2A1F5CBA-90A4-288F-BBF5-FEE9B86B7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180" y="1724028"/>
            <a:ext cx="4497338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Brojevni sustavi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0C150EF-A7E6-869F-C9D9-625940C8E4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180" y="2425453"/>
            <a:ext cx="7633742" cy="2007094"/>
          </a:xfrm>
        </p:spPr>
        <p:txBody>
          <a:bodyPr/>
          <a:lstStyle/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</a:t>
            </a:r>
            <a:r>
              <a:rPr lang="hr-HR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pozicijskih brojevnih sustava 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vrijednost znamenke ovisi o njenom položaju u zapisanom broju.</a:t>
            </a:r>
          </a:p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Broj znamenaka brojevnog sustava-baza sustava (</a:t>
            </a:r>
            <a:r>
              <a:rPr lang="hr-HR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Najveća znamenka </a:t>
            </a:r>
            <a:r>
              <a:rPr lang="hr-HR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B-1</a:t>
            </a:r>
          </a:p>
          <a:p>
            <a:pPr eaLnBrk="1" hangingPunct="1"/>
            <a:endParaRPr lang="hr-HR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8" name="Rezervirano mjesto broja slajda 5">
            <a:extLst>
              <a:ext uri="{FF2B5EF4-FFF2-40B4-BE49-F238E27FC236}">
                <a16:creationId xmlns:a16="http://schemas.microsoft.com/office/drawing/2014/main" id="{B2F09DFE-4549-A533-821C-69A845128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80B7066-F8B5-4DE0-B5B4-ED66C634D823}" type="slidenum"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3</a:t>
            </a:fld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A38E89C-F63F-4D37-6CD9-2B89378CC3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8758" y="1268760"/>
            <a:ext cx="7355160" cy="703769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8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Dekadski brojevni sustav</a:t>
            </a:r>
            <a:endParaRPr lang="hr-H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396A88A-F220-F6AC-1D4F-A2A8EAE57D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38758" y="2286003"/>
            <a:ext cx="7633742" cy="2223118"/>
          </a:xfrm>
        </p:spPr>
        <p:txBody>
          <a:bodyPr/>
          <a:lstStyle/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Dekadski brojevni sustav koristi deset znamenaka </a:t>
            </a:r>
          </a:p>
          <a:p>
            <a:pPr marL="0" indent="0" eaLnBrk="1" hangingPunct="1">
              <a:buNone/>
            </a:pP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(baza je 10), a najveća znamenka je 9. </a:t>
            </a:r>
          </a:p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B=10</a:t>
            </a:r>
          </a:p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znamenke={0,1,…9}</a:t>
            </a:r>
          </a:p>
          <a:p>
            <a:pPr marL="0" indent="0" eaLnBrk="1" hangingPunct="1">
              <a:buNone/>
            </a:pPr>
            <a:endParaRPr lang="hr-HR" alt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2" name="Rezervirano mjesto broja slajda 5">
            <a:extLst>
              <a:ext uri="{FF2B5EF4-FFF2-40B4-BE49-F238E27FC236}">
                <a16:creationId xmlns:a16="http://schemas.microsoft.com/office/drawing/2014/main" id="{9AD946B6-E4CC-A923-195F-2A0EBD58A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703BD00-DB35-4324-AA7C-EA135AF22082}" type="slidenum"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4</a:t>
            </a:fld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>
            <a:extLst>
              <a:ext uri="{FF2B5EF4-FFF2-40B4-BE49-F238E27FC236}">
                <a16:creationId xmlns:a16="http://schemas.microsoft.com/office/drawing/2014/main" id="{B2012FFA-7D3F-FCAC-9EEA-D516E5DAB1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0596" y="1446738"/>
            <a:ext cx="5717628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Dekadski brojevni sustav</a:t>
            </a:r>
            <a:endParaRPr lang="hr-HR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DB065ED6-AEAC-7D85-6E1C-26ADF672E4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Vrijednost znamenaka</a:t>
            </a:r>
          </a:p>
        </p:txBody>
      </p:sp>
      <p:sp>
        <p:nvSpPr>
          <p:cNvPr id="6146" name="Rezervirano mjesto broja slajda 5">
            <a:extLst>
              <a:ext uri="{FF2B5EF4-FFF2-40B4-BE49-F238E27FC236}">
                <a16:creationId xmlns:a16="http://schemas.microsoft.com/office/drawing/2014/main" id="{037B2D0D-4D2E-0710-3949-72F6265D2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6C81DC1-D6CE-4860-A9DA-8779EFA4134B}" type="slidenum"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5</a:t>
            </a:fld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9" name="Slika 4" descr="rastavljanje dekadskog broja.jpg">
            <a:extLst>
              <a:ext uri="{FF2B5EF4-FFF2-40B4-BE49-F238E27FC236}">
                <a16:creationId xmlns:a16="http://schemas.microsoft.com/office/drawing/2014/main" id="{B7E72E21-FD08-3E6F-ABDD-150318917B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279" y="2840579"/>
            <a:ext cx="5600700" cy="248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841BDB22-2F6A-4BDC-CCE9-1EE588B4AB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8758" y="1412776"/>
            <a:ext cx="5266928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en-US" sz="2800" dirty="0">
                <a:latin typeface="+mn-lt"/>
              </a:rPr>
              <a:t>Binarni brojevni sustav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4081971-F1A3-0FBA-583E-DC062A3750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38758" y="2286003"/>
            <a:ext cx="7633742" cy="2943198"/>
          </a:xfrm>
        </p:spPr>
        <p:txBody>
          <a:bodyPr/>
          <a:lstStyle/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Binarni brojevni sustav najjednostavniji je brojevni sustav jer koristi samo dvije znamenke.</a:t>
            </a:r>
          </a:p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B=2</a:t>
            </a:r>
          </a:p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znamenke={0,1}</a:t>
            </a:r>
          </a:p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Binarna znamenka - bit = </a:t>
            </a:r>
            <a:r>
              <a:rPr lang="hr-HR" altLang="en-US" sz="24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</a:t>
            </a:r>
            <a:r>
              <a:rPr lang="hr-HR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nary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</a:t>
            </a:r>
            <a:r>
              <a:rPr lang="hr-HR" altLang="en-US" sz="24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hr-HR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r-HR" alt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0" name="Rezervirano mjesto broja slajda 5">
            <a:extLst>
              <a:ext uri="{FF2B5EF4-FFF2-40B4-BE49-F238E27FC236}">
                <a16:creationId xmlns:a16="http://schemas.microsoft.com/office/drawing/2014/main" id="{F6B35D0B-4668-1B61-D082-67CAE0A0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460D589-EC40-4D51-8C99-65EED5B8947E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>
            <a:extLst>
              <a:ext uri="{FF2B5EF4-FFF2-40B4-BE49-F238E27FC236}">
                <a16:creationId xmlns:a16="http://schemas.microsoft.com/office/drawing/2014/main" id="{5BB0228F-5EDD-D315-70F0-31DE02E3F8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7624" y="718688"/>
            <a:ext cx="8229600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Pretvorba binarni u dekadski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BBE8861-DFB0-E472-B049-9E7AE82243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8409" y="1628800"/>
            <a:ext cx="8014071" cy="4510512"/>
          </a:xfrm>
        </p:spPr>
        <p:txBody>
          <a:bodyPr>
            <a:noAutofit/>
          </a:bodyPr>
          <a:lstStyle/>
          <a:p>
            <a:pPr eaLnBrk="1" hangingPunct="1">
              <a:spcBef>
                <a:spcPct val="0"/>
              </a:spcBef>
              <a:spcAft>
                <a:spcPts val="3600"/>
              </a:spcAft>
            </a:pP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Cijeli brojevi:</a:t>
            </a:r>
          </a:p>
          <a:p>
            <a:pPr marL="0" indent="0" eaLnBrk="1" hangingPunct="1">
              <a:spcBef>
                <a:spcPct val="0"/>
              </a:spcBef>
              <a:spcAft>
                <a:spcPts val="3600"/>
              </a:spcAft>
              <a:buNone/>
            </a:pP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1101101</a:t>
            </a:r>
            <a:r>
              <a:rPr lang="hr-HR" altLang="en-US" sz="2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=1∙2</a:t>
            </a:r>
            <a:r>
              <a:rPr lang="hr-HR" altLang="en-US" sz="2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+1∙2</a:t>
            </a:r>
            <a:r>
              <a:rPr lang="hr-HR" altLang="en-US" sz="2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+0∙2</a:t>
            </a:r>
            <a:r>
              <a:rPr lang="hr-HR" altLang="en-US" sz="2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+1∙2</a:t>
            </a:r>
            <a:r>
              <a:rPr lang="hr-HR" altLang="en-US" sz="2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+1∙2</a:t>
            </a:r>
            <a:r>
              <a:rPr lang="hr-HR" altLang="en-US" sz="2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+0∙2</a:t>
            </a:r>
            <a:r>
              <a:rPr lang="hr-HR" altLang="en-US" sz="2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+1∙2</a:t>
            </a:r>
            <a:r>
              <a:rPr lang="hr-HR" altLang="en-US" sz="2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=64+32+8+4+1=109</a:t>
            </a:r>
          </a:p>
          <a:p>
            <a:pPr eaLnBrk="1" hangingPunct="1">
              <a:spcBef>
                <a:spcPct val="0"/>
              </a:spcBef>
              <a:spcAft>
                <a:spcPts val="3600"/>
              </a:spcAft>
            </a:pP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Decimalni brojevi:</a:t>
            </a:r>
          </a:p>
          <a:p>
            <a:pPr marL="0" indent="0" eaLnBrk="1" hangingPunct="1">
              <a:spcBef>
                <a:spcPct val="0"/>
              </a:spcBef>
              <a:spcAft>
                <a:spcPts val="3600"/>
              </a:spcAft>
              <a:buNone/>
            </a:pP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101.11</a:t>
            </a:r>
            <a:r>
              <a:rPr lang="hr-HR" altLang="en-US" sz="2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=1·2</a:t>
            </a:r>
            <a:r>
              <a:rPr lang="hr-HR" altLang="en-US" sz="2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+0·2</a:t>
            </a:r>
            <a:r>
              <a:rPr lang="hr-HR" altLang="en-US" sz="2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+1·2</a:t>
            </a:r>
            <a:r>
              <a:rPr lang="hr-HR" altLang="en-US" sz="2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+1·2</a:t>
            </a:r>
            <a:r>
              <a:rPr lang="hr-HR" altLang="en-US" sz="2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+1·2</a:t>
            </a:r>
            <a:r>
              <a:rPr lang="hr-HR" altLang="en-US" sz="2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 </a:t>
            </a:r>
          </a:p>
          <a:p>
            <a:pPr marL="0" indent="0" eaLnBrk="1" hangingPunct="1">
              <a:spcBef>
                <a:spcPct val="0"/>
              </a:spcBef>
              <a:spcAft>
                <a:spcPts val="3600"/>
              </a:spcAft>
              <a:buNone/>
            </a:pP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=4+0+1+0.5+0.25=5.75</a:t>
            </a:r>
          </a:p>
          <a:p>
            <a:pPr eaLnBrk="1" hangingPunct="1">
              <a:spcBef>
                <a:spcPct val="0"/>
              </a:spcBef>
              <a:spcAft>
                <a:spcPts val="3600"/>
              </a:spcAft>
            </a:pPr>
            <a:endParaRPr lang="hr-HR" alt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4" name="Rezervirano mjesto broja slajda 5">
            <a:extLst>
              <a:ext uri="{FF2B5EF4-FFF2-40B4-BE49-F238E27FC236}">
                <a16:creationId xmlns:a16="http://schemas.microsoft.com/office/drawing/2014/main" id="{015670BE-C688-9FBF-0C20-1D06DE851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64F26BC-9FDF-4D64-86E8-3B1B0BC1ED5B}" type="slidenum"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7</a:t>
            </a:fld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9713B805-271A-6F40-23AE-06D40F8780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3418" y="1066800"/>
            <a:ext cx="3970784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Potencije broja 2</a:t>
            </a:r>
          </a:p>
        </p:txBody>
      </p:sp>
      <p:sp>
        <p:nvSpPr>
          <p:cNvPr id="9218" name="Rezervirano mjesto broja slajda 5">
            <a:extLst>
              <a:ext uri="{FF2B5EF4-FFF2-40B4-BE49-F238E27FC236}">
                <a16:creationId xmlns:a16="http://schemas.microsoft.com/office/drawing/2014/main" id="{E2D80FE1-C333-D891-F171-91CE4C11E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52FA8BB-9C56-42EE-A5F8-0B84B4A06800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pic>
        <p:nvPicPr>
          <p:cNvPr id="5" name="Slika 4" descr="potencije broja dva.jpg">
            <a:extLst>
              <a:ext uri="{FF2B5EF4-FFF2-40B4-BE49-F238E27FC236}">
                <a16:creationId xmlns:a16="http://schemas.microsoft.com/office/drawing/2014/main" id="{79D91402-A657-E6FA-2657-E022E9E522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418" y="2136514"/>
            <a:ext cx="3260725" cy="306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Slika 5" descr="negativne potencije broja dva.jpg">
            <a:extLst>
              <a:ext uri="{FF2B5EF4-FFF2-40B4-BE49-F238E27FC236}">
                <a16:creationId xmlns:a16="http://schemas.microsoft.com/office/drawing/2014/main" id="{56677E96-22D9-B1F3-E021-D77B235B6D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725" y="2133600"/>
            <a:ext cx="4127500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>
            <a:extLst>
              <a:ext uri="{FF2B5EF4-FFF2-40B4-BE49-F238E27FC236}">
                <a16:creationId xmlns:a16="http://schemas.microsoft.com/office/drawing/2014/main" id="{0BBC75B4-55AB-A710-93DA-9D627D331F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0280" y="1268760"/>
            <a:ext cx="5933967" cy="561975"/>
          </a:xfrm>
        </p:spPr>
        <p:txBody>
          <a:bodyPr>
            <a:noAutofit/>
          </a:bodyPr>
          <a:lstStyle/>
          <a:p>
            <a:pPr eaLnBrk="1" hangingPunct="1"/>
            <a:r>
              <a:rPr lang="hr-HR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Oktalni</a:t>
            </a:r>
            <a:r>
              <a:rPr lang="hr-HR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brojevni sustav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EDA4B7BB-A881-EF02-CFB2-DAE377A891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0281" y="2132646"/>
            <a:ext cx="7702219" cy="2188840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Oktalni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brojvni</a:t>
            </a:r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sustav koristi osam različitih znamenaka. </a:t>
            </a:r>
          </a:p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Najveća znamenka je 7 </a:t>
            </a:r>
          </a:p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B=8</a:t>
            </a:r>
          </a:p>
          <a:p>
            <a:pPr eaLnBrk="1" hangingPunct="1"/>
            <a:r>
              <a:rPr lang="hr-HR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znamenke={0,1,…,7}</a:t>
            </a:r>
          </a:p>
        </p:txBody>
      </p:sp>
      <p:sp>
        <p:nvSpPr>
          <p:cNvPr id="10242" name="Rezervirano mjesto broja slajda 5">
            <a:extLst>
              <a:ext uri="{FF2B5EF4-FFF2-40B4-BE49-F238E27FC236}">
                <a16:creationId xmlns:a16="http://schemas.microsoft.com/office/drawing/2014/main" id="{366A2441-3EC5-3A17-7B8B-A5B3FCEBD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F87451-C704-4EF3-87F6-F373D2B52F2F}" type="slidenum"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9</a:t>
            </a:fld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Značka">
  <a:themeElements>
    <a:clrScheme name="Značka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Značka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načk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TM10001106[[fn=Značka]]</Template>
  <TotalTime>108</TotalTime>
  <Words>435</Words>
  <Application>Microsoft Office PowerPoint</Application>
  <PresentationFormat>Prikaz na zaslonu (4:3)</PresentationFormat>
  <Paragraphs>80</Paragraphs>
  <Slides>16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22" baseType="lpstr">
      <vt:lpstr>Arial</vt:lpstr>
      <vt:lpstr>Calibri</vt:lpstr>
      <vt:lpstr>Gill Sans MT</vt:lpstr>
      <vt:lpstr>Impact</vt:lpstr>
      <vt:lpstr>Times New Roman</vt:lpstr>
      <vt:lpstr>Značka</vt:lpstr>
      <vt:lpstr>PowerPoint prezentacija</vt:lpstr>
      <vt:lpstr>Brojevni sustavi</vt:lpstr>
      <vt:lpstr>Brojevni sustavi</vt:lpstr>
      <vt:lpstr>Dekadski brojevni sustav</vt:lpstr>
      <vt:lpstr>Dekadski brojevni sustav</vt:lpstr>
      <vt:lpstr>Binarni brojevni sustav</vt:lpstr>
      <vt:lpstr>Pretvorba binarni u dekadski</vt:lpstr>
      <vt:lpstr>Potencije broja 2</vt:lpstr>
      <vt:lpstr>Oktalni brojevni sustav</vt:lpstr>
      <vt:lpstr>Pretvorba oktalno-dekadski</vt:lpstr>
      <vt:lpstr>Heksadekadski brojevni sustav</vt:lpstr>
      <vt:lpstr>Pretvorba heksadekadski-dekadski</vt:lpstr>
      <vt:lpstr>Usporedba brojevnih sustava</vt:lpstr>
      <vt:lpstr>Brojevni sustavi</vt:lpstr>
      <vt:lpstr>Što smo naučili?</vt:lpstr>
      <vt:lpstr>Što smo naučili?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Brojevni sustavi</dc:title>
  <dc:creator>Sandra</dc:creator>
  <cp:lastModifiedBy>Sandra Radulovski</cp:lastModifiedBy>
  <cp:revision>22</cp:revision>
  <dcterms:created xsi:type="dcterms:W3CDTF">2013-02-18T14:13:15Z</dcterms:created>
  <dcterms:modified xsi:type="dcterms:W3CDTF">2024-05-19T16:44:03Z</dcterms:modified>
</cp:coreProperties>
</file>